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0" r:id="rId5"/>
  </p:sldMasterIdLst>
  <p:notesMasterIdLst>
    <p:notesMasterId r:id="rId17"/>
  </p:notesMasterIdLst>
  <p:handoutMasterIdLst>
    <p:handoutMasterId r:id="rId18"/>
  </p:handoutMasterIdLst>
  <p:sldIdLst>
    <p:sldId id="10465" r:id="rId6"/>
    <p:sldId id="10523" r:id="rId7"/>
    <p:sldId id="10528" r:id="rId8"/>
    <p:sldId id="10483" r:id="rId9"/>
    <p:sldId id="10537" r:id="rId10"/>
    <p:sldId id="10530" r:id="rId11"/>
    <p:sldId id="10538" r:id="rId12"/>
    <p:sldId id="10529" r:id="rId13"/>
    <p:sldId id="10532" r:id="rId14"/>
    <p:sldId id="10539" r:id="rId15"/>
    <p:sldId id="10536" r:id="rId16"/>
  </p:sldIdLst>
  <p:sldSz cx="9144000" cy="5143500" type="screen16x9"/>
  <p:notesSz cx="9931400" cy="6794500"/>
  <p:custDataLst>
    <p:tags r:id="rId19"/>
  </p:custDataLst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103" userDrawn="1">
          <p15:clr>
            <a:srgbClr val="A4A3A4"/>
          </p15:clr>
        </p15:guide>
        <p15:guide id="5" orient="horz" pos="2459" userDrawn="1">
          <p15:clr>
            <a:srgbClr val="A4A3A4"/>
          </p15:clr>
        </p15:guide>
        <p15:guide id="6" orient="horz" pos="1371" userDrawn="1">
          <p15:clr>
            <a:srgbClr val="A4A3A4"/>
          </p15:clr>
        </p15:guide>
        <p15:guide id="7" pos="20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eler Tanja" initials="BT" lastIdx="1" clrIdx="0">
    <p:extLst>
      <p:ext uri="{19B8F6BF-5375-455C-9EA6-DF929625EA0E}">
        <p15:presenceInfo xmlns:p15="http://schemas.microsoft.com/office/powerpoint/2012/main" userId="S::tanja.beeler@ti8m.ch::04fc9798-6ab8-493d-b4b0-cca0aa987ded" providerId="AD"/>
      </p:ext>
    </p:extLst>
  </p:cmAuthor>
  <p:cmAuthor id="2" name="Schittko Ewelina" initials="SE" lastIdx="1" clrIdx="1">
    <p:extLst>
      <p:ext uri="{19B8F6BF-5375-455C-9EA6-DF929625EA0E}">
        <p15:presenceInfo xmlns:p15="http://schemas.microsoft.com/office/powerpoint/2012/main" userId="S::Ewelina.Schittko@ti8m.ch::85e714a3-a9cb-4435-be14-78d4e473fe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60A"/>
    <a:srgbClr val="FFED03"/>
    <a:srgbClr val="FF009E"/>
    <a:srgbClr val="7B0027"/>
    <a:srgbClr val="FFCE00"/>
    <a:srgbClr val="0EC8C8"/>
    <a:srgbClr val="A5DEDC"/>
    <a:srgbClr val="99B9DB"/>
    <a:srgbClr val="BF9E77"/>
    <a:srgbClr val="F89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129B36-6770-4846-A5DB-496473DD4B10}" v="17" dt="2023-03-14T19:03:06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/>
    <p:restoredTop sz="80136"/>
  </p:normalViewPr>
  <p:slideViewPr>
    <p:cSldViewPr snapToGrid="0">
      <p:cViewPr varScale="1">
        <p:scale>
          <a:sx n="135" d="100"/>
          <a:sy n="135" d="100"/>
        </p:scale>
        <p:origin x="1760" y="168"/>
      </p:cViewPr>
      <p:guideLst>
        <p:guide pos="5103"/>
        <p:guide orient="horz" pos="2459"/>
        <p:guide orient="horz" pos="1371"/>
        <p:guide pos="20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elwander Daniel" userId="c52ad4b4-8117-4235-b9f1-fab9bcac5934" providerId="ADAL" clId="{EA129B36-6770-4846-A5DB-496473DD4B10}"/>
    <pc:docChg chg="undo custSel addSld delSld modSld sldOrd">
      <pc:chgData name="Hasselwander Daniel" userId="c52ad4b4-8117-4235-b9f1-fab9bcac5934" providerId="ADAL" clId="{EA129B36-6770-4846-A5DB-496473DD4B10}" dt="2023-03-15T00:17:47.727" v="1956" actId="2696"/>
      <pc:docMkLst>
        <pc:docMk/>
      </pc:docMkLst>
      <pc:sldChg chg="delSp modSp mod">
        <pc:chgData name="Hasselwander Daniel" userId="c52ad4b4-8117-4235-b9f1-fab9bcac5934" providerId="ADAL" clId="{EA129B36-6770-4846-A5DB-496473DD4B10}" dt="2023-03-14T00:06:33.625" v="16" actId="20577"/>
        <pc:sldMkLst>
          <pc:docMk/>
          <pc:sldMk cId="227324334" sldId="10465"/>
        </pc:sldMkLst>
        <pc:spChg chg="mod">
          <ac:chgData name="Hasselwander Daniel" userId="c52ad4b4-8117-4235-b9f1-fab9bcac5934" providerId="ADAL" clId="{EA129B36-6770-4846-A5DB-496473DD4B10}" dt="2023-03-14T00:06:33.625" v="16" actId="20577"/>
          <ac:spMkLst>
            <pc:docMk/>
            <pc:sldMk cId="227324334" sldId="10465"/>
            <ac:spMk id="2" creationId="{FB9AF20B-5F37-A842-827B-39675ABE276A}"/>
          </ac:spMkLst>
        </pc:spChg>
        <pc:picChg chg="del">
          <ac:chgData name="Hasselwander Daniel" userId="c52ad4b4-8117-4235-b9f1-fab9bcac5934" providerId="ADAL" clId="{EA129B36-6770-4846-A5DB-496473DD4B10}" dt="2023-03-14T00:05:54.564" v="12" actId="478"/>
          <ac:picMkLst>
            <pc:docMk/>
            <pc:sldMk cId="227324334" sldId="10465"/>
            <ac:picMk id="9" creationId="{02EFD2CE-5AF0-ABCD-477C-9EE49E299BD0}"/>
          </ac:picMkLst>
        </pc:picChg>
      </pc:sldChg>
      <pc:sldChg chg="addSp delSp modSp mod modNotesTx">
        <pc:chgData name="Hasselwander Daniel" userId="c52ad4b4-8117-4235-b9f1-fab9bcac5934" providerId="ADAL" clId="{EA129B36-6770-4846-A5DB-496473DD4B10}" dt="2023-03-14T00:21:40.222" v="344" actId="20577"/>
        <pc:sldMkLst>
          <pc:docMk/>
          <pc:sldMk cId="1338123478" sldId="10483"/>
        </pc:sldMkLst>
        <pc:spChg chg="add del mod">
          <ac:chgData name="Hasselwander Daniel" userId="c52ad4b4-8117-4235-b9f1-fab9bcac5934" providerId="ADAL" clId="{EA129B36-6770-4846-A5DB-496473DD4B10}" dt="2023-03-14T00:20:16.909" v="271" actId="478"/>
          <ac:spMkLst>
            <pc:docMk/>
            <pc:sldMk cId="1338123478" sldId="10483"/>
            <ac:spMk id="3" creationId="{FAA1F5F3-309C-89BD-8DB9-B75DC0401EB9}"/>
          </ac:spMkLst>
        </pc:spChg>
        <pc:spChg chg="del mod">
          <ac:chgData name="Hasselwander Daniel" userId="c52ad4b4-8117-4235-b9f1-fab9bcac5934" providerId="ADAL" clId="{EA129B36-6770-4846-A5DB-496473DD4B10}" dt="2023-03-14T00:12:55.975" v="78"/>
          <ac:spMkLst>
            <pc:docMk/>
            <pc:sldMk cId="1338123478" sldId="10483"/>
            <ac:spMk id="4" creationId="{80D92B32-5B65-44AA-8F03-F2A8649970C0}"/>
          </ac:spMkLst>
        </pc:spChg>
        <pc:spChg chg="mod">
          <ac:chgData name="Hasselwander Daniel" userId="c52ad4b4-8117-4235-b9f1-fab9bcac5934" providerId="ADAL" clId="{EA129B36-6770-4846-A5DB-496473DD4B10}" dt="2023-03-14T00:20:17.497" v="272"/>
          <ac:spMkLst>
            <pc:docMk/>
            <pc:sldMk cId="1338123478" sldId="10483"/>
            <ac:spMk id="6" creationId="{DCA30BDD-676F-788E-5193-B420ACCFE435}"/>
          </ac:spMkLst>
        </pc:spChg>
        <pc:spChg chg="mod">
          <ac:chgData name="Hasselwander Daniel" userId="c52ad4b4-8117-4235-b9f1-fab9bcac5934" providerId="ADAL" clId="{EA129B36-6770-4846-A5DB-496473DD4B10}" dt="2023-03-14T00:20:17.497" v="272"/>
          <ac:spMkLst>
            <pc:docMk/>
            <pc:sldMk cId="1338123478" sldId="10483"/>
            <ac:spMk id="7" creationId="{3C405705-F2A8-2D57-2491-D7A79D5D7B79}"/>
          </ac:spMkLst>
        </pc:spChg>
        <pc:spChg chg="mod">
          <ac:chgData name="Hasselwander Daniel" userId="c52ad4b4-8117-4235-b9f1-fab9bcac5934" providerId="ADAL" clId="{EA129B36-6770-4846-A5DB-496473DD4B10}" dt="2023-03-14T00:20:17.497" v="272"/>
          <ac:spMkLst>
            <pc:docMk/>
            <pc:sldMk cId="1338123478" sldId="10483"/>
            <ac:spMk id="8" creationId="{F04AFD62-8872-1F05-A4A2-1BBE4C63FE96}"/>
          </ac:spMkLst>
        </pc:spChg>
        <pc:spChg chg="add mod">
          <ac:chgData name="Hasselwander Daniel" userId="c52ad4b4-8117-4235-b9f1-fab9bcac5934" providerId="ADAL" clId="{EA129B36-6770-4846-A5DB-496473DD4B10}" dt="2023-03-14T00:20:38.443" v="276"/>
          <ac:spMkLst>
            <pc:docMk/>
            <pc:sldMk cId="1338123478" sldId="10483"/>
            <ac:spMk id="9" creationId="{50F04E2F-B25E-173B-D44D-D1FA91217D29}"/>
          </ac:spMkLst>
        </pc:spChg>
        <pc:spChg chg="mod">
          <ac:chgData name="Hasselwander Daniel" userId="c52ad4b4-8117-4235-b9f1-fab9bcac5934" providerId="ADAL" clId="{EA129B36-6770-4846-A5DB-496473DD4B10}" dt="2023-03-14T00:20:38.443" v="276"/>
          <ac:spMkLst>
            <pc:docMk/>
            <pc:sldMk cId="1338123478" sldId="10483"/>
            <ac:spMk id="11" creationId="{C5C64D03-5004-F1AB-A030-1B59946DBAD2}"/>
          </ac:spMkLst>
        </pc:spChg>
        <pc:spChg chg="mod">
          <ac:chgData name="Hasselwander Daniel" userId="c52ad4b4-8117-4235-b9f1-fab9bcac5934" providerId="ADAL" clId="{EA129B36-6770-4846-A5DB-496473DD4B10}" dt="2023-03-14T00:20:38.443" v="276"/>
          <ac:spMkLst>
            <pc:docMk/>
            <pc:sldMk cId="1338123478" sldId="10483"/>
            <ac:spMk id="12" creationId="{0766AFDD-197C-71CD-7787-5F14E9F6A3A1}"/>
          </ac:spMkLst>
        </pc:spChg>
        <pc:spChg chg="mod">
          <ac:chgData name="Hasselwander Daniel" userId="c52ad4b4-8117-4235-b9f1-fab9bcac5934" providerId="ADAL" clId="{EA129B36-6770-4846-A5DB-496473DD4B10}" dt="2023-03-14T00:20:38.443" v="276"/>
          <ac:spMkLst>
            <pc:docMk/>
            <pc:sldMk cId="1338123478" sldId="10483"/>
            <ac:spMk id="13" creationId="{827DB82E-C78A-7393-BBFB-A93B426F10E2}"/>
          </ac:spMkLst>
        </pc:spChg>
        <pc:spChg chg="mod">
          <ac:chgData name="Hasselwander Daniel" userId="c52ad4b4-8117-4235-b9f1-fab9bcac5934" providerId="ADAL" clId="{EA129B36-6770-4846-A5DB-496473DD4B10}" dt="2023-03-14T00:20:20.531" v="274" actId="1076"/>
          <ac:spMkLst>
            <pc:docMk/>
            <pc:sldMk cId="1338123478" sldId="10483"/>
            <ac:spMk id="15" creationId="{1BD9B7C1-5860-C447-7FC6-D510200F75A2}"/>
          </ac:spMkLst>
        </pc:spChg>
        <pc:grpChg chg="add del mod">
          <ac:chgData name="Hasselwander Daniel" userId="c52ad4b4-8117-4235-b9f1-fab9bcac5934" providerId="ADAL" clId="{EA129B36-6770-4846-A5DB-496473DD4B10}" dt="2023-03-14T00:20:37.704" v="275" actId="478"/>
          <ac:grpSpMkLst>
            <pc:docMk/>
            <pc:sldMk cId="1338123478" sldId="10483"/>
            <ac:grpSpMk id="5" creationId="{1D7B5139-52A0-FCBC-2B6E-A5A78348BD31}"/>
          </ac:grpSpMkLst>
        </pc:grpChg>
        <pc:grpChg chg="add mod">
          <ac:chgData name="Hasselwander Daniel" userId="c52ad4b4-8117-4235-b9f1-fab9bcac5934" providerId="ADAL" clId="{EA129B36-6770-4846-A5DB-496473DD4B10}" dt="2023-03-14T00:20:38.443" v="276"/>
          <ac:grpSpMkLst>
            <pc:docMk/>
            <pc:sldMk cId="1338123478" sldId="10483"/>
            <ac:grpSpMk id="10" creationId="{A0EC3CC9-8D04-6101-6D64-69B8E02BF539}"/>
          </ac:grpSpMkLst>
        </pc:grpChg>
        <pc:picChg chg="add mod">
          <ac:chgData name="Hasselwander Daniel" userId="c52ad4b4-8117-4235-b9f1-fab9bcac5934" providerId="ADAL" clId="{EA129B36-6770-4846-A5DB-496473DD4B10}" dt="2023-03-14T00:20:38.443" v="276"/>
          <ac:picMkLst>
            <pc:docMk/>
            <pc:sldMk cId="1338123478" sldId="10483"/>
            <ac:picMk id="14" creationId="{04DEACD8-0F5B-4B17-E9B6-D51B786A888E}"/>
          </ac:picMkLst>
        </pc:picChg>
        <pc:picChg chg="add mod">
          <ac:chgData name="Hasselwander Daniel" userId="c52ad4b4-8117-4235-b9f1-fab9bcac5934" providerId="ADAL" clId="{EA129B36-6770-4846-A5DB-496473DD4B10}" dt="2023-03-14T00:20:38.443" v="276"/>
          <ac:picMkLst>
            <pc:docMk/>
            <pc:sldMk cId="1338123478" sldId="10483"/>
            <ac:picMk id="16" creationId="{EDC483B0-6465-1190-3F11-34C0942F1885}"/>
          </ac:picMkLst>
        </pc:picChg>
        <pc:picChg chg="add mod">
          <ac:chgData name="Hasselwander Daniel" userId="c52ad4b4-8117-4235-b9f1-fab9bcac5934" providerId="ADAL" clId="{EA129B36-6770-4846-A5DB-496473DD4B10}" dt="2023-03-14T00:20:38.443" v="276"/>
          <ac:picMkLst>
            <pc:docMk/>
            <pc:sldMk cId="1338123478" sldId="10483"/>
            <ac:picMk id="17" creationId="{F44C49EC-CFA1-3BFD-0D3C-8B51985A0F31}"/>
          </ac:picMkLst>
        </pc:picChg>
        <pc:picChg chg="add mod">
          <ac:chgData name="Hasselwander Daniel" userId="c52ad4b4-8117-4235-b9f1-fab9bcac5934" providerId="ADAL" clId="{EA129B36-6770-4846-A5DB-496473DD4B10}" dt="2023-03-14T00:20:38.443" v="276"/>
          <ac:picMkLst>
            <pc:docMk/>
            <pc:sldMk cId="1338123478" sldId="10483"/>
            <ac:picMk id="18" creationId="{D469B862-299E-2B73-AE83-76CD8CCF1866}"/>
          </ac:picMkLst>
        </pc:picChg>
      </pc:sldChg>
      <pc:sldChg chg="modSp mod modNotesTx">
        <pc:chgData name="Hasselwander Daniel" userId="c52ad4b4-8117-4235-b9f1-fab9bcac5934" providerId="ADAL" clId="{EA129B36-6770-4846-A5DB-496473DD4B10}" dt="2023-03-14T18:57:31.327" v="1665" actId="20577"/>
        <pc:sldMkLst>
          <pc:docMk/>
          <pc:sldMk cId="1635409466" sldId="10523"/>
        </pc:sldMkLst>
        <pc:spChg chg="mod">
          <ac:chgData name="Hasselwander Daniel" userId="c52ad4b4-8117-4235-b9f1-fab9bcac5934" providerId="ADAL" clId="{EA129B36-6770-4846-A5DB-496473DD4B10}" dt="2023-03-14T18:57:31.327" v="1665" actId="20577"/>
          <ac:spMkLst>
            <pc:docMk/>
            <pc:sldMk cId="1635409466" sldId="10523"/>
            <ac:spMk id="25" creationId="{79C0619F-AE73-C4BA-20AB-421B2F1C4627}"/>
          </ac:spMkLst>
        </pc:spChg>
      </pc:sldChg>
      <pc:sldChg chg="addSp delSp modSp mod">
        <pc:chgData name="Hasselwander Daniel" userId="c52ad4b4-8117-4235-b9f1-fab9bcac5934" providerId="ADAL" clId="{EA129B36-6770-4846-A5DB-496473DD4B10}" dt="2023-03-14T00:09:57.470" v="25" actId="478"/>
        <pc:sldMkLst>
          <pc:docMk/>
          <pc:sldMk cId="2986690466" sldId="10528"/>
        </pc:sldMkLst>
        <pc:spChg chg="add del mod">
          <ac:chgData name="Hasselwander Daniel" userId="c52ad4b4-8117-4235-b9f1-fab9bcac5934" providerId="ADAL" clId="{EA129B36-6770-4846-A5DB-496473DD4B10}" dt="2023-03-14T00:09:57.470" v="25" actId="478"/>
          <ac:spMkLst>
            <pc:docMk/>
            <pc:sldMk cId="2986690466" sldId="10528"/>
            <ac:spMk id="3" creationId="{368B90C1-D087-DC27-669E-01D49F8C0312}"/>
          </ac:spMkLst>
        </pc:spChg>
        <pc:spChg chg="mod">
          <ac:chgData name="Hasselwander Daniel" userId="c52ad4b4-8117-4235-b9f1-fab9bcac5934" providerId="ADAL" clId="{EA129B36-6770-4846-A5DB-496473DD4B10}" dt="2023-03-14T00:09:28.999" v="19" actId="20577"/>
          <ac:spMkLst>
            <pc:docMk/>
            <pc:sldMk cId="2986690466" sldId="10528"/>
            <ac:spMk id="15" creationId="{B4B36B56-B2CD-B835-E8F0-8A46CD447EA3}"/>
          </ac:spMkLst>
        </pc:spChg>
        <pc:spChg chg="mod">
          <ac:chgData name="Hasselwander Daniel" userId="c52ad4b4-8117-4235-b9f1-fab9bcac5934" providerId="ADAL" clId="{EA129B36-6770-4846-A5DB-496473DD4B10}" dt="2023-03-14T00:09:40.303" v="23" actId="20577"/>
          <ac:spMkLst>
            <pc:docMk/>
            <pc:sldMk cId="2986690466" sldId="10528"/>
            <ac:spMk id="16" creationId="{2589E142-0A57-B43F-88E7-21E266C13417}"/>
          </ac:spMkLst>
        </pc:spChg>
        <pc:picChg chg="del">
          <ac:chgData name="Hasselwander Daniel" userId="c52ad4b4-8117-4235-b9f1-fab9bcac5934" providerId="ADAL" clId="{EA129B36-6770-4846-A5DB-496473DD4B10}" dt="2023-03-14T00:09:47.539" v="24" actId="478"/>
          <ac:picMkLst>
            <pc:docMk/>
            <pc:sldMk cId="2986690466" sldId="10528"/>
            <ac:picMk id="12" creationId="{F40A6561-8CAB-B373-43F5-00C906D06955}"/>
          </ac:picMkLst>
        </pc:picChg>
      </pc:sldChg>
      <pc:sldChg chg="modSp mod ord">
        <pc:chgData name="Hasselwander Daniel" userId="c52ad4b4-8117-4235-b9f1-fab9bcac5934" providerId="ADAL" clId="{EA129B36-6770-4846-A5DB-496473DD4B10}" dt="2023-03-14T19:03:30.584" v="1707" actId="20577"/>
        <pc:sldMkLst>
          <pc:docMk/>
          <pc:sldMk cId="3273907781" sldId="10529"/>
        </pc:sldMkLst>
        <pc:spChg chg="mod">
          <ac:chgData name="Hasselwander Daniel" userId="c52ad4b4-8117-4235-b9f1-fab9bcac5934" providerId="ADAL" clId="{EA129B36-6770-4846-A5DB-496473DD4B10}" dt="2023-03-14T19:03:30.584" v="1707" actId="20577"/>
          <ac:spMkLst>
            <pc:docMk/>
            <pc:sldMk cId="3273907781" sldId="10529"/>
            <ac:spMk id="4" creationId="{80D92B32-5B65-44AA-8F03-F2A8649970C0}"/>
          </ac:spMkLst>
        </pc:spChg>
        <pc:spChg chg="mod">
          <ac:chgData name="Hasselwander Daniel" userId="c52ad4b4-8117-4235-b9f1-fab9bcac5934" providerId="ADAL" clId="{EA129B36-6770-4846-A5DB-496473DD4B10}" dt="2023-03-14T00:48:43.698" v="1189"/>
          <ac:spMkLst>
            <pc:docMk/>
            <pc:sldMk cId="3273907781" sldId="10529"/>
            <ac:spMk id="15" creationId="{1BD9B7C1-5860-C447-7FC6-D510200F75A2}"/>
          </ac:spMkLst>
        </pc:spChg>
      </pc:sldChg>
      <pc:sldChg chg="modSp mod ord">
        <pc:chgData name="Hasselwander Daniel" userId="c52ad4b4-8117-4235-b9f1-fab9bcac5934" providerId="ADAL" clId="{EA129B36-6770-4846-A5DB-496473DD4B10}" dt="2023-03-14T20:01:07.699" v="1709" actId="207"/>
        <pc:sldMkLst>
          <pc:docMk/>
          <pc:sldMk cId="1935912093" sldId="10530"/>
        </pc:sldMkLst>
        <pc:spChg chg="mod">
          <ac:chgData name="Hasselwander Daniel" userId="c52ad4b4-8117-4235-b9f1-fab9bcac5934" providerId="ADAL" clId="{EA129B36-6770-4846-A5DB-496473DD4B10}" dt="2023-03-14T20:01:07.699" v="1709" actId="207"/>
          <ac:spMkLst>
            <pc:docMk/>
            <pc:sldMk cId="1935912093" sldId="10530"/>
            <ac:spMk id="16" creationId="{2589E142-0A57-B43F-88E7-21E266C13417}"/>
          </ac:spMkLst>
        </pc:spChg>
      </pc:sldChg>
      <pc:sldChg chg="modSp mod">
        <pc:chgData name="Hasselwander Daniel" userId="c52ad4b4-8117-4235-b9f1-fab9bcac5934" providerId="ADAL" clId="{EA129B36-6770-4846-A5DB-496473DD4B10}" dt="2023-03-15T00:17:37.846" v="1955" actId="20577"/>
        <pc:sldMkLst>
          <pc:docMk/>
          <pc:sldMk cId="2347116881" sldId="10532"/>
        </pc:sldMkLst>
        <pc:spChg chg="mod">
          <ac:chgData name="Hasselwander Daniel" userId="c52ad4b4-8117-4235-b9f1-fab9bcac5934" providerId="ADAL" clId="{EA129B36-6770-4846-A5DB-496473DD4B10}" dt="2023-03-15T00:17:37.846" v="1955" actId="20577"/>
          <ac:spMkLst>
            <pc:docMk/>
            <pc:sldMk cId="2347116881" sldId="10532"/>
            <ac:spMk id="5" creationId="{82D49EE6-6B52-E221-AFD2-DC3DF6F33BDC}"/>
          </ac:spMkLst>
        </pc:spChg>
        <pc:picChg chg="mod">
          <ac:chgData name="Hasselwander Daniel" userId="c52ad4b4-8117-4235-b9f1-fab9bcac5934" providerId="ADAL" clId="{EA129B36-6770-4846-A5DB-496473DD4B10}" dt="2023-03-15T00:15:02.464" v="1779" actId="1076"/>
          <ac:picMkLst>
            <pc:docMk/>
            <pc:sldMk cId="2347116881" sldId="10532"/>
            <ac:picMk id="11" creationId="{33622535-0DC7-9727-AE10-E701FC1621CD}"/>
          </ac:picMkLst>
        </pc:picChg>
      </pc:sldChg>
      <pc:sldChg chg="modSp del mod modNotesTx">
        <pc:chgData name="Hasselwander Daniel" userId="c52ad4b4-8117-4235-b9f1-fab9bcac5934" providerId="ADAL" clId="{EA129B36-6770-4846-A5DB-496473DD4B10}" dt="2023-03-15T00:17:47.727" v="1956" actId="2696"/>
        <pc:sldMkLst>
          <pc:docMk/>
          <pc:sldMk cId="619672983" sldId="10534"/>
        </pc:sldMkLst>
        <pc:spChg chg="mod">
          <ac:chgData name="Hasselwander Daniel" userId="c52ad4b4-8117-4235-b9f1-fab9bcac5934" providerId="ADAL" clId="{EA129B36-6770-4846-A5DB-496473DD4B10}" dt="2023-03-14T00:16:24.259" v="93" actId="1076"/>
          <ac:spMkLst>
            <pc:docMk/>
            <pc:sldMk cId="619672983" sldId="10534"/>
            <ac:spMk id="2" creationId="{1AB0B67E-C6B9-6ED7-BB16-AA8A6963B087}"/>
          </ac:spMkLst>
        </pc:spChg>
        <pc:spChg chg="mod">
          <ac:chgData name="Hasselwander Daniel" userId="c52ad4b4-8117-4235-b9f1-fab9bcac5934" providerId="ADAL" clId="{EA129B36-6770-4846-A5DB-496473DD4B10}" dt="2023-03-14T00:55:24.223" v="1527" actId="20577"/>
          <ac:spMkLst>
            <pc:docMk/>
            <pc:sldMk cId="619672983" sldId="10534"/>
            <ac:spMk id="5" creationId="{82D49EE6-6B52-E221-AFD2-DC3DF6F33BDC}"/>
          </ac:spMkLst>
        </pc:spChg>
        <pc:picChg chg="mod">
          <ac:chgData name="Hasselwander Daniel" userId="c52ad4b4-8117-4235-b9f1-fab9bcac5934" providerId="ADAL" clId="{EA129B36-6770-4846-A5DB-496473DD4B10}" dt="2023-03-14T00:16:14.370" v="91" actId="1076"/>
          <ac:picMkLst>
            <pc:docMk/>
            <pc:sldMk cId="619672983" sldId="10534"/>
            <ac:picMk id="11" creationId="{33622535-0DC7-9727-AE10-E701FC1621CD}"/>
          </ac:picMkLst>
        </pc:picChg>
      </pc:sldChg>
      <pc:sldChg chg="delSp modSp mod">
        <pc:chgData name="Hasselwander Daniel" userId="c52ad4b4-8117-4235-b9f1-fab9bcac5934" providerId="ADAL" clId="{EA129B36-6770-4846-A5DB-496473DD4B10}" dt="2023-03-14T01:02:23.911" v="1534" actId="1076"/>
        <pc:sldMkLst>
          <pc:docMk/>
          <pc:sldMk cId="3859057315" sldId="10536"/>
        </pc:sldMkLst>
        <pc:spChg chg="del mod">
          <ac:chgData name="Hasselwander Daniel" userId="c52ad4b4-8117-4235-b9f1-fab9bcac5934" providerId="ADAL" clId="{EA129B36-6770-4846-A5DB-496473DD4B10}" dt="2023-03-14T01:02:20.983" v="1533" actId="478"/>
          <ac:spMkLst>
            <pc:docMk/>
            <pc:sldMk cId="3859057315" sldId="10536"/>
            <ac:spMk id="4" creationId="{F676AF38-65D6-3C18-D5F7-24FBF6B6E263}"/>
          </ac:spMkLst>
        </pc:spChg>
        <pc:picChg chg="mod">
          <ac:chgData name="Hasselwander Daniel" userId="c52ad4b4-8117-4235-b9f1-fab9bcac5934" providerId="ADAL" clId="{EA129B36-6770-4846-A5DB-496473DD4B10}" dt="2023-03-14T01:02:23.911" v="1534" actId="1076"/>
          <ac:picMkLst>
            <pc:docMk/>
            <pc:sldMk cId="3859057315" sldId="10536"/>
            <ac:picMk id="6" creationId="{734B6293-8B96-BEE3-1267-97581519BEA2}"/>
          </ac:picMkLst>
        </pc:picChg>
        <pc:picChg chg="del">
          <ac:chgData name="Hasselwander Daniel" userId="c52ad4b4-8117-4235-b9f1-fab9bcac5934" providerId="ADAL" clId="{EA129B36-6770-4846-A5DB-496473DD4B10}" dt="2023-03-14T00:51:23.976" v="1355" actId="478"/>
          <ac:picMkLst>
            <pc:docMk/>
            <pc:sldMk cId="3859057315" sldId="10536"/>
            <ac:picMk id="7" creationId="{EB2FC632-90EE-8EA6-7AF5-AA0A7F9DF715}"/>
          </ac:picMkLst>
        </pc:picChg>
      </pc:sldChg>
      <pc:sldChg chg="addSp modSp add mod">
        <pc:chgData name="Hasselwander Daniel" userId="c52ad4b4-8117-4235-b9f1-fab9bcac5934" providerId="ADAL" clId="{EA129B36-6770-4846-A5DB-496473DD4B10}" dt="2023-03-14T00:27:46.775" v="675" actId="20577"/>
        <pc:sldMkLst>
          <pc:docMk/>
          <pc:sldMk cId="338662459" sldId="10537"/>
        </pc:sldMkLst>
        <pc:spChg chg="add mod">
          <ac:chgData name="Hasselwander Daniel" userId="c52ad4b4-8117-4235-b9f1-fab9bcac5934" providerId="ADAL" clId="{EA129B36-6770-4846-A5DB-496473DD4B10}" dt="2023-03-14T00:27:46.775" v="675" actId="20577"/>
          <ac:spMkLst>
            <pc:docMk/>
            <pc:sldMk cId="338662459" sldId="10537"/>
            <ac:spMk id="3" creationId="{6EB83CC6-3492-5685-2B3A-33AE3838A082}"/>
          </ac:spMkLst>
        </pc:spChg>
        <pc:spChg chg="add mod">
          <ac:chgData name="Hasselwander Daniel" userId="c52ad4b4-8117-4235-b9f1-fab9bcac5934" providerId="ADAL" clId="{EA129B36-6770-4846-A5DB-496473DD4B10}" dt="2023-03-14T00:27:25.523" v="650" actId="20577"/>
          <ac:spMkLst>
            <pc:docMk/>
            <pc:sldMk cId="338662459" sldId="10537"/>
            <ac:spMk id="4" creationId="{1F0444C5-1CC6-BFD7-F945-D3A9A1DDFC92}"/>
          </ac:spMkLst>
        </pc:spChg>
        <pc:spChg chg="add mod">
          <ac:chgData name="Hasselwander Daniel" userId="c52ad4b4-8117-4235-b9f1-fab9bcac5934" providerId="ADAL" clId="{EA129B36-6770-4846-A5DB-496473DD4B10}" dt="2023-03-14T00:26:52.502" v="590" actId="403"/>
          <ac:spMkLst>
            <pc:docMk/>
            <pc:sldMk cId="338662459" sldId="10537"/>
            <ac:spMk id="5" creationId="{C1CEB3B2-A84F-BB9E-294D-7FCCEB3949DC}"/>
          </ac:spMkLst>
        </pc:spChg>
        <pc:spChg chg="add mod">
          <ac:chgData name="Hasselwander Daniel" userId="c52ad4b4-8117-4235-b9f1-fab9bcac5934" providerId="ADAL" clId="{EA129B36-6770-4846-A5DB-496473DD4B10}" dt="2023-03-14T00:26:59.771" v="592"/>
          <ac:spMkLst>
            <pc:docMk/>
            <pc:sldMk cId="338662459" sldId="10537"/>
            <ac:spMk id="6" creationId="{0DB4D50F-472C-F0FE-65E5-68AC788C76E8}"/>
          </ac:spMkLst>
        </pc:spChg>
        <pc:spChg chg="mod">
          <ac:chgData name="Hasselwander Daniel" userId="c52ad4b4-8117-4235-b9f1-fab9bcac5934" providerId="ADAL" clId="{EA129B36-6770-4846-A5DB-496473DD4B10}" dt="2023-03-14T00:18:50.911" v="268" actId="20577"/>
          <ac:spMkLst>
            <pc:docMk/>
            <pc:sldMk cId="338662459" sldId="10537"/>
            <ac:spMk id="15" creationId="{1BD9B7C1-5860-C447-7FC6-D510200F75A2}"/>
          </ac:spMkLst>
        </pc:spChg>
      </pc:sldChg>
      <pc:sldChg chg="addSp delSp modSp add mod">
        <pc:chgData name="Hasselwander Daniel" userId="c52ad4b4-8117-4235-b9f1-fab9bcac5934" providerId="ADAL" clId="{EA129B36-6770-4846-A5DB-496473DD4B10}" dt="2023-03-14T18:58:03.176" v="1675" actId="20577"/>
        <pc:sldMkLst>
          <pc:docMk/>
          <pc:sldMk cId="1050650333" sldId="10538"/>
        </pc:sldMkLst>
        <pc:spChg chg="mod">
          <ac:chgData name="Hasselwander Daniel" userId="c52ad4b4-8117-4235-b9f1-fab9bcac5934" providerId="ADAL" clId="{EA129B36-6770-4846-A5DB-496473DD4B10}" dt="2023-03-14T00:48:56.255" v="1200" actId="20577"/>
          <ac:spMkLst>
            <pc:docMk/>
            <pc:sldMk cId="1050650333" sldId="10538"/>
            <ac:spMk id="2" creationId="{A0B7C6DE-253F-0374-F735-8A4174830D91}"/>
          </ac:spMkLst>
        </pc:spChg>
        <pc:spChg chg="mod">
          <ac:chgData name="Hasselwander Daniel" userId="c52ad4b4-8117-4235-b9f1-fab9bcac5934" providerId="ADAL" clId="{EA129B36-6770-4846-A5DB-496473DD4B10}" dt="2023-03-14T00:45:35.763" v="1048" actId="20577"/>
          <ac:spMkLst>
            <pc:docMk/>
            <pc:sldMk cId="1050650333" sldId="10538"/>
            <ac:spMk id="3" creationId="{6EB83CC6-3492-5685-2B3A-33AE3838A082}"/>
          </ac:spMkLst>
        </pc:spChg>
        <pc:spChg chg="del mod">
          <ac:chgData name="Hasselwander Daniel" userId="c52ad4b4-8117-4235-b9f1-fab9bcac5934" providerId="ADAL" clId="{EA129B36-6770-4846-A5DB-496473DD4B10}" dt="2023-03-14T00:40:18.646" v="861" actId="478"/>
          <ac:spMkLst>
            <pc:docMk/>
            <pc:sldMk cId="1050650333" sldId="10538"/>
            <ac:spMk id="4" creationId="{1F0444C5-1CC6-BFD7-F945-D3A9A1DDFC92}"/>
          </ac:spMkLst>
        </pc:spChg>
        <pc:spChg chg="del">
          <ac:chgData name="Hasselwander Daniel" userId="c52ad4b4-8117-4235-b9f1-fab9bcac5934" providerId="ADAL" clId="{EA129B36-6770-4846-A5DB-496473DD4B10}" dt="2023-03-14T00:40:00.968" v="857" actId="478"/>
          <ac:spMkLst>
            <pc:docMk/>
            <pc:sldMk cId="1050650333" sldId="10538"/>
            <ac:spMk id="5" creationId="{C1CEB3B2-A84F-BB9E-294D-7FCCEB3949DC}"/>
          </ac:spMkLst>
        </pc:spChg>
        <pc:spChg chg="del">
          <ac:chgData name="Hasselwander Daniel" userId="c52ad4b4-8117-4235-b9f1-fab9bcac5934" providerId="ADAL" clId="{EA129B36-6770-4846-A5DB-496473DD4B10}" dt="2023-03-14T00:39:59.347" v="856" actId="478"/>
          <ac:spMkLst>
            <pc:docMk/>
            <pc:sldMk cId="1050650333" sldId="10538"/>
            <ac:spMk id="6" creationId="{0DB4D50F-472C-F0FE-65E5-68AC788C76E8}"/>
          </ac:spMkLst>
        </pc:spChg>
        <pc:spChg chg="add del mod">
          <ac:chgData name="Hasselwander Daniel" userId="c52ad4b4-8117-4235-b9f1-fab9bcac5934" providerId="ADAL" clId="{EA129B36-6770-4846-A5DB-496473DD4B10}" dt="2023-03-14T00:44:27.316" v="968" actId="478"/>
          <ac:spMkLst>
            <pc:docMk/>
            <pc:sldMk cId="1050650333" sldId="10538"/>
            <ac:spMk id="7" creationId="{FF00F36A-4602-B252-E233-C331FDCD0C65}"/>
          </ac:spMkLst>
        </pc:spChg>
        <pc:spChg chg="add del mod">
          <ac:chgData name="Hasselwander Daniel" userId="c52ad4b4-8117-4235-b9f1-fab9bcac5934" providerId="ADAL" clId="{EA129B36-6770-4846-A5DB-496473DD4B10}" dt="2023-03-14T00:44:32.900" v="971" actId="478"/>
          <ac:spMkLst>
            <pc:docMk/>
            <pc:sldMk cId="1050650333" sldId="10538"/>
            <ac:spMk id="8" creationId="{1FF9293E-52F0-779D-3116-DCC90E88AA31}"/>
          </ac:spMkLst>
        </pc:spChg>
        <pc:spChg chg="add mod">
          <ac:chgData name="Hasselwander Daniel" userId="c52ad4b4-8117-4235-b9f1-fab9bcac5934" providerId="ADAL" clId="{EA129B36-6770-4846-A5DB-496473DD4B10}" dt="2023-03-14T18:58:03.176" v="1675" actId="20577"/>
          <ac:spMkLst>
            <pc:docMk/>
            <pc:sldMk cId="1050650333" sldId="10538"/>
            <ac:spMk id="9" creationId="{69969B86-9B93-1EB3-471B-E9CB3113040A}"/>
          </ac:spMkLst>
        </pc:spChg>
        <pc:spChg chg="mod">
          <ac:chgData name="Hasselwander Daniel" userId="c52ad4b4-8117-4235-b9f1-fab9bcac5934" providerId="ADAL" clId="{EA129B36-6770-4846-A5DB-496473DD4B10}" dt="2023-03-14T00:41:51.239" v="914" actId="20577"/>
          <ac:spMkLst>
            <pc:docMk/>
            <pc:sldMk cId="1050650333" sldId="10538"/>
            <ac:spMk id="15" creationId="{1BD9B7C1-5860-C447-7FC6-D510200F75A2}"/>
          </ac:spMkLst>
        </pc:spChg>
      </pc:sldChg>
      <pc:sldChg chg="add del">
        <pc:chgData name="Hasselwander Daniel" userId="c52ad4b4-8117-4235-b9f1-fab9bcac5934" providerId="ADAL" clId="{EA129B36-6770-4846-A5DB-496473DD4B10}" dt="2023-03-14T00:51:33.574" v="1357" actId="2696"/>
        <pc:sldMkLst>
          <pc:docMk/>
          <pc:sldMk cId="546157879" sldId="10539"/>
        </pc:sldMkLst>
      </pc:sldChg>
      <pc:sldChg chg="modSp add mod">
        <pc:chgData name="Hasselwander Daniel" userId="c52ad4b4-8117-4235-b9f1-fab9bcac5934" providerId="ADAL" clId="{EA129B36-6770-4846-A5DB-496473DD4B10}" dt="2023-03-14T00:54:55.278" v="1526"/>
        <pc:sldMkLst>
          <pc:docMk/>
          <pc:sldMk cId="2887893531" sldId="10539"/>
        </pc:sldMkLst>
        <pc:spChg chg="mod">
          <ac:chgData name="Hasselwander Daniel" userId="c52ad4b4-8117-4235-b9f1-fab9bcac5934" providerId="ADAL" clId="{EA129B36-6770-4846-A5DB-496473DD4B10}" dt="2023-03-14T00:51:52.268" v="1386" actId="20577"/>
          <ac:spMkLst>
            <pc:docMk/>
            <pc:sldMk cId="2887893531" sldId="10539"/>
            <ac:spMk id="2" creationId="{A0B7C6DE-253F-0374-F735-8A4174830D91}"/>
          </ac:spMkLst>
        </pc:spChg>
        <pc:spChg chg="mod">
          <ac:chgData name="Hasselwander Daniel" userId="c52ad4b4-8117-4235-b9f1-fab9bcac5934" providerId="ADAL" clId="{EA129B36-6770-4846-A5DB-496473DD4B10}" dt="2023-03-14T00:54:55.278" v="1526"/>
          <ac:spMkLst>
            <pc:docMk/>
            <pc:sldMk cId="2887893531" sldId="10539"/>
            <ac:spMk id="4" creationId="{80D92B32-5B65-44AA-8F03-F2A8649970C0}"/>
          </ac:spMkLst>
        </pc:spChg>
        <pc:spChg chg="mod">
          <ac:chgData name="Hasselwander Daniel" userId="c52ad4b4-8117-4235-b9f1-fab9bcac5934" providerId="ADAL" clId="{EA129B36-6770-4846-A5DB-496473DD4B10}" dt="2023-03-14T00:51:45.367" v="1372" actId="20577"/>
          <ac:spMkLst>
            <pc:docMk/>
            <pc:sldMk cId="2887893531" sldId="10539"/>
            <ac:spMk id="15" creationId="{1BD9B7C1-5860-C447-7FC6-D510200F75A2}"/>
          </ac:spMkLst>
        </pc:spChg>
      </pc:sldChg>
    </pc:docChg>
  </pc:docChgLst>
  <pc:docChgLst>
    <pc:chgData name="Hasselwander Daniel" userId="c52ad4b4-8117-4235-b9f1-fab9bcac5934" providerId="ADAL" clId="{45D56052-2FB0-8D4F-ADC0-9D650DA7993A}"/>
    <pc:docChg chg="custSel modSld">
      <pc:chgData name="Hasselwander Daniel" userId="c52ad4b4-8117-4235-b9f1-fab9bcac5934" providerId="ADAL" clId="{45D56052-2FB0-8D4F-ADC0-9D650DA7993A}" dt="2023-03-09T22:29:12.494" v="96" actId="207"/>
      <pc:docMkLst>
        <pc:docMk/>
      </pc:docMkLst>
      <pc:sldChg chg="modSp mod">
        <pc:chgData name="Hasselwander Daniel" userId="c52ad4b4-8117-4235-b9f1-fab9bcac5934" providerId="ADAL" clId="{45D56052-2FB0-8D4F-ADC0-9D650DA7993A}" dt="2023-03-09T22:29:12.494" v="96" actId="207"/>
        <pc:sldMkLst>
          <pc:docMk/>
          <pc:sldMk cId="1338123478" sldId="10483"/>
        </pc:sldMkLst>
        <pc:spChg chg="mod">
          <ac:chgData name="Hasselwander Daniel" userId="c52ad4b4-8117-4235-b9f1-fab9bcac5934" providerId="ADAL" clId="{45D56052-2FB0-8D4F-ADC0-9D650DA7993A}" dt="2023-03-09T22:29:12.494" v="96" actId="207"/>
          <ac:spMkLst>
            <pc:docMk/>
            <pc:sldMk cId="1338123478" sldId="10483"/>
            <ac:spMk id="4" creationId="{80D92B32-5B65-44AA-8F03-F2A8649970C0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47.967" v="0" actId="478"/>
        <pc:sldMkLst>
          <pc:docMk/>
          <pc:sldMk cId="2986690466" sldId="10528"/>
        </pc:sldMkLst>
        <pc:spChg chg="del">
          <ac:chgData name="Hasselwander Daniel" userId="c52ad4b4-8117-4235-b9f1-fab9bcac5934" providerId="ADAL" clId="{45D56052-2FB0-8D4F-ADC0-9D650DA7993A}" dt="2023-03-09T18:22:47.967" v="0" actId="478"/>
          <ac:spMkLst>
            <pc:docMk/>
            <pc:sldMk cId="2986690466" sldId="10528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3.993" v="1" actId="478"/>
        <pc:sldMkLst>
          <pc:docMk/>
          <pc:sldMk cId="1935912093" sldId="10530"/>
        </pc:sldMkLst>
        <pc:spChg chg="del">
          <ac:chgData name="Hasselwander Daniel" userId="c52ad4b4-8117-4235-b9f1-fab9bcac5934" providerId="ADAL" clId="{45D56052-2FB0-8D4F-ADC0-9D650DA7993A}" dt="2023-03-09T18:22:53.993" v="1" actId="478"/>
          <ac:spMkLst>
            <pc:docMk/>
            <pc:sldMk cId="1935912093" sldId="10530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6.816" v="2" actId="478"/>
        <pc:sldMkLst>
          <pc:docMk/>
          <pc:sldMk cId="2347116881" sldId="10532"/>
        </pc:sldMkLst>
        <pc:spChg chg="del">
          <ac:chgData name="Hasselwander Daniel" userId="c52ad4b4-8117-4235-b9f1-fab9bcac5934" providerId="ADAL" clId="{45D56052-2FB0-8D4F-ADC0-9D650DA7993A}" dt="2023-03-09T18:22:56.816" v="2" actId="478"/>
          <ac:spMkLst>
            <pc:docMk/>
            <pc:sldMk cId="2347116881" sldId="10532"/>
            <ac:spMk id="3" creationId="{07FBCD94-96E1-EE60-164C-A99A43DBE4EF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9.875" v="3" actId="478"/>
        <pc:sldMkLst>
          <pc:docMk/>
          <pc:sldMk cId="619672983" sldId="10534"/>
        </pc:sldMkLst>
        <pc:spChg chg="del">
          <ac:chgData name="Hasselwander Daniel" userId="c52ad4b4-8117-4235-b9f1-fab9bcac5934" providerId="ADAL" clId="{45D56052-2FB0-8D4F-ADC0-9D650DA7993A}" dt="2023-03-09T18:22:59.875" v="3" actId="478"/>
          <ac:spMkLst>
            <pc:docMk/>
            <pc:sldMk cId="619672983" sldId="10534"/>
            <ac:spMk id="3" creationId="{07FBCD94-96E1-EE60-164C-A99A43DBE4E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70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r">
              <a:defRPr sz="1200"/>
            </a:lvl1pPr>
          </a:lstStyle>
          <a:p>
            <a:fld id="{9AB05C02-9D58-4CAF-9356-BF87F3CBBB46}" type="datetimeFigureOut">
              <a:rPr lang="de-CH" smtClean="0"/>
              <a:t>15.03.23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70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r">
              <a:defRPr sz="1200"/>
            </a:lvl1pPr>
          </a:lstStyle>
          <a:p>
            <a:fld id="{EC0D8848-FACA-43D8-B5CF-613381CBE8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061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5501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r">
              <a:defRPr sz="1200"/>
            </a:lvl1pPr>
          </a:lstStyle>
          <a:p>
            <a:fld id="{AD745B4B-AED6-4A6C-9B7F-AD0B265DCC27}" type="datetimeFigureOut">
              <a:rPr lang="de-CH" smtClean="0"/>
              <a:t>15.03.23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6700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4" tIns="45706" rIns="91414" bIns="4570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3140" y="3269856"/>
            <a:ext cx="7945120" cy="2675335"/>
          </a:xfrm>
          <a:prstGeom prst="rect">
            <a:avLst/>
          </a:prstGeom>
        </p:spPr>
        <p:txBody>
          <a:bodyPr vert="horz" lIns="91414" tIns="45706" rIns="91414" bIns="45706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5501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r">
              <a:defRPr sz="1200"/>
            </a:lvl1pPr>
          </a:lstStyle>
          <a:p>
            <a:fld id="{BE65CCB5-C8E4-4ED3-A5C3-0FE3DE15867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70600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Introduction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to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Helm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Usage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Versioning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Definition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of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Alternatives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to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Helm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Creating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own Helm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Templating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Functions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Hooks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Testing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Debugging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Types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of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Application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,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library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, and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umbrella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Static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analysis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of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and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best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practices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OCI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vs</a:t>
            </a:r>
            <a:r>
              <a:rPr lang="de-CH" sz="1000" b="0" i="0" dirty="0">
                <a:solidFill>
                  <a:srgbClr val="000000"/>
                </a:solidFill>
                <a:effectLst/>
                <a:latin typeface="Roboto" pitchFamily="2" charset="0"/>
              </a:rPr>
              <a:t> non OCI </a:t>
            </a:r>
            <a:r>
              <a:rPr lang="de-CH" sz="1000" b="0" i="0" dirty="0" err="1">
                <a:solidFill>
                  <a:srgbClr val="000000"/>
                </a:solidFill>
                <a:effectLst/>
                <a:latin typeface="Roboto" pitchFamily="2" charset="0"/>
              </a:rPr>
              <a:t>charts</a:t>
            </a:r>
            <a:endParaRPr lang="de-CH" b="0" i="0" dirty="0">
              <a:solidFill>
                <a:srgbClr val="000000"/>
              </a:solidFill>
              <a:effectLst/>
              <a:latin typeface="Roboto" pitchFamily="2" charset="0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618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Work </a:t>
            </a:r>
            <a:r>
              <a:rPr lang="de-CH" dirty="0" err="1"/>
              <a:t>as</a:t>
            </a:r>
            <a:r>
              <a:rPr lang="de-CH" dirty="0"/>
              <a:t> a Azure Cloud </a:t>
            </a:r>
            <a:r>
              <a:rPr lang="de-CH" dirty="0" err="1"/>
              <a:t>Enginner</a:t>
            </a:r>
            <a:endParaRPr lang="de-CH" dirty="0"/>
          </a:p>
          <a:p>
            <a:r>
              <a:rPr lang="de-CH" dirty="0" err="1"/>
              <a:t>ti&amp;m</a:t>
            </a:r>
            <a:r>
              <a:rPr lang="de-CH" dirty="0"/>
              <a:t> Zürich</a:t>
            </a:r>
          </a:p>
          <a:p>
            <a:r>
              <a:rPr lang="de-CH" dirty="0"/>
              <a:t>CKAD </a:t>
            </a:r>
            <a:r>
              <a:rPr lang="de-CH" dirty="0" err="1"/>
              <a:t>since</a:t>
            </a:r>
            <a:r>
              <a:rPr lang="de-CH" dirty="0"/>
              <a:t> Dez. 2020</a:t>
            </a:r>
          </a:p>
          <a:p>
            <a:r>
              <a:rPr lang="de-CH" dirty="0"/>
              <a:t>Working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cluster</a:t>
            </a:r>
            <a:r>
              <a:rPr lang="de-CH" dirty="0"/>
              <a:t> </a:t>
            </a:r>
            <a:r>
              <a:rPr lang="de-CH" dirty="0" err="1"/>
              <a:t>application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2019</a:t>
            </a:r>
          </a:p>
          <a:p>
            <a:r>
              <a:rPr lang="de-CH" dirty="0" err="1"/>
              <a:t>Concepts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r>
              <a:rPr lang="de-CH" dirty="0"/>
              <a:t> on Azure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74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693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2210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833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61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8D4D5C1-BC5F-6142-B4D6-B767E6000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8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 mit Überschrif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51996-164C-A648-BA66-8D911B48E611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4936"/>
            <a:ext cx="4068000" cy="76411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</a:t>
            </a:r>
            <a:br>
              <a:rPr lang="de-DE"/>
            </a:br>
            <a:r>
              <a:rPr lang="de-DE"/>
              <a:t>/oder nur Bild </a:t>
            </a:r>
            <a:endParaRPr lang="de-CH"/>
          </a:p>
        </p:txBody>
      </p:sp>
      <p:sp>
        <p:nvSpPr>
          <p:cNvPr id="9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358775" y="2268000"/>
            <a:ext cx="4068000" cy="2006071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Eventuell Zusatz (eigentlich geht’s auch ohne)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4719088" y="1440000"/>
            <a:ext cx="4068000" cy="32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453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870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Verwendung von Tabellen, diese kann aus dem Folienmaster kopiert werden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BEBE3DD-E4FE-C841-A4EC-A9885E1EED12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58775" y="1425322"/>
          <a:ext cx="6183204" cy="2041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7204">
                  <a:extLst>
                    <a:ext uri="{9D8B030D-6E8A-4147-A177-3AD203B41FA5}">
                      <a16:colId xmlns:a16="http://schemas.microsoft.com/office/drawing/2014/main" val="3482714911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4606326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146567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493236259"/>
                    </a:ext>
                  </a:extLst>
                </a:gridCol>
              </a:tblGrid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 b="0">
                          <a:latin typeface="+mj-lt"/>
                        </a:rPr>
                        <a:t>#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Topic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 err="1">
                          <a:latin typeface="+mj-lt"/>
                        </a:rPr>
                        <a:t>Responsible</a:t>
                      </a:r>
                      <a:endParaRPr lang="de-CH" sz="1000" b="0"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Time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20799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Intro &amp; Company </a:t>
                      </a:r>
                      <a:r>
                        <a:rPr lang="de-CH" sz="1000" err="1"/>
                        <a:t>Presentation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Björn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60806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2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Innovation Garage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Robert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59733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3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Data &amp; </a:t>
                      </a:r>
                      <a:r>
                        <a:rPr lang="de-CH" sz="1000" err="1"/>
                        <a:t>Artificial</a:t>
                      </a:r>
                      <a:r>
                        <a:rPr lang="de-CH" sz="1000"/>
                        <a:t> </a:t>
                      </a:r>
                      <a:r>
                        <a:rPr lang="de-CH" sz="1000" err="1"/>
                        <a:t>Intelligence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Pascal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588292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4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Cloud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Karsten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45’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299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5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Blockchain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Martin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2074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6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Next </a:t>
                      </a:r>
                      <a:r>
                        <a:rPr lang="de-CH" sz="1000" err="1"/>
                        <a:t>Steps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79038"/>
                  </a:ext>
                </a:extLst>
              </a:tr>
            </a:tbl>
          </a:graphicData>
        </a:graphic>
      </p:graphicFrame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3EC4515F-B03F-1643-8BCE-98834177C279}"/>
              </a:ext>
            </a:extLst>
          </p:cNvPr>
          <p:cNvSpPr/>
          <p:nvPr userDrawn="1"/>
        </p:nvSpPr>
        <p:spPr>
          <a:xfrm>
            <a:off x="6846032" y="837527"/>
            <a:ext cx="1374296" cy="582460"/>
          </a:xfrm>
          <a:prstGeom prst="wedgeRectCallout">
            <a:avLst>
              <a:gd name="adj1" fmla="val -80394"/>
              <a:gd name="adj2" fmla="val 766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CH" sz="1000">
                <a:solidFill>
                  <a:schemeClr val="tx1"/>
                </a:solidFill>
              </a:rPr>
              <a:t>1. Folienhintergrund in Hellgrau</a:t>
            </a: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DC9DF8B6-8087-1C42-9043-7A3C2D0A5EAF}"/>
              </a:ext>
            </a:extLst>
          </p:cNvPr>
          <p:cNvSpPr/>
          <p:nvPr userDrawn="1"/>
        </p:nvSpPr>
        <p:spPr>
          <a:xfrm>
            <a:off x="6846033" y="15702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2. Tabellenkopf in Dunkelblau</a:t>
            </a:r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F979DA6E-7D3C-9040-976A-A129FF2598AC}"/>
              </a:ext>
            </a:extLst>
          </p:cNvPr>
          <p:cNvSpPr/>
          <p:nvPr userDrawn="1"/>
        </p:nvSpPr>
        <p:spPr>
          <a:xfrm>
            <a:off x="6846033" y="236899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3. Zeilen in weiss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00">
              <a:solidFill>
                <a:schemeClr val="tx1"/>
              </a:solidFill>
            </a:endParaRPr>
          </a:p>
        </p:txBody>
      </p:sp>
      <p:sp>
        <p:nvSpPr>
          <p:cNvPr id="14" name="Rechteckige Legende 13">
            <a:extLst>
              <a:ext uri="{FF2B5EF4-FFF2-40B4-BE49-F238E27FC236}">
                <a16:creationId xmlns:a16="http://schemas.microsoft.com/office/drawing/2014/main" id="{AE3F47B0-B54D-7948-A96E-0A961F5BC584}"/>
              </a:ext>
            </a:extLst>
          </p:cNvPr>
          <p:cNvSpPr/>
          <p:nvPr userDrawn="1"/>
        </p:nvSpPr>
        <p:spPr>
          <a:xfrm>
            <a:off x="6846033" y="31677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4. Innere horizontale Rahmenlinie in 1pt hellgrau</a:t>
            </a:r>
          </a:p>
        </p:txBody>
      </p:sp>
    </p:spTree>
    <p:extLst>
      <p:ext uri="{BB962C8B-B14F-4D97-AF65-F5344CB8AC3E}">
        <p14:creationId xmlns:p14="http://schemas.microsoft.com/office/powerpoint/2010/main" val="80814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-le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648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F24BB09-CBD3-BA40-A46A-ADD700DF1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78AF75A-E17E-B045-9D5F-DB913E621C9C}" type="datetime1">
              <a:rPr lang="de-CH" smtClean="0"/>
              <a:pPr/>
              <a:t>15.03.23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95174798-60E3-AC41-89BF-2BA3AADDD7F1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platzhalter 1">
            <a:extLst>
              <a:ext uri="{FF2B5EF4-FFF2-40B4-BE49-F238E27FC236}">
                <a16:creationId xmlns:a16="http://schemas.microsoft.com/office/drawing/2014/main" id="{B8DB215F-592D-3549-B2BC-D1D91A90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438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7F8E808C-C927-884D-8F79-98F9635307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100000"/>
                    </a14:imgEffect>
                  </a14:imgLayer>
                </a14:imgProps>
              </a:ext>
            </a:extLst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A34D28F-69D7-234C-A5DD-24D68BDB8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6" name="Picture 2" descr="C:\Users\ses\Desktop\ti8m_logo_2014_CMYK.png">
            <a:extLst>
              <a:ext uri="{FF2B5EF4-FFF2-40B4-BE49-F238E27FC236}">
                <a16:creationId xmlns:a16="http://schemas.microsoft.com/office/drawing/2014/main" id="{8FBF0863-AA3C-A948-A5A5-0899A1A85F40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EA94FB0D-394B-7A42-99B7-D7AF803A4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1900" y="0"/>
            <a:ext cx="5940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8900"/>
            <a:ext cx="2520000" cy="3436938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Zwischentitelfolie </a:t>
            </a:r>
            <a:br>
              <a:rPr lang="de-DE"/>
            </a:br>
            <a:r>
              <a:rPr lang="de-DE"/>
              <a:t>mit Kapiteltitel und Variante mit Bild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5110-9665-6242-9CF3-3CA0DCB22E06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56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es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66F9-ED77-784E-B9E1-554121582B9E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91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0"/>
            <a:ext cx="5940000" cy="514350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4000" y="138222"/>
            <a:ext cx="5939999" cy="500527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B8A3F-215B-8840-A3CD-23F1E7CCDEA0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15.03.23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0000" y="1872000"/>
            <a:ext cx="2520000" cy="27930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0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520000" cy="6534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628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-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159B482-310A-014C-AA29-F5FD3570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9256734" cy="52069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8">
            <a:extLst>
              <a:ext uri="{FF2B5EF4-FFF2-40B4-BE49-F238E27FC236}">
                <a16:creationId xmlns:a16="http://schemas.microsoft.com/office/drawing/2014/main" id="{EF70EC9E-207B-0A49-914B-7258CACFDE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9B2C498F-59A0-004D-A779-805594DC19CE}"/>
              </a:ext>
            </a:extLst>
          </p:cNvPr>
          <p:cNvSpPr/>
          <p:nvPr userDrawn="1"/>
        </p:nvSpPr>
        <p:spPr>
          <a:xfrm>
            <a:off x="9329194" y="4589711"/>
            <a:ext cx="1019089" cy="582460"/>
          </a:xfrm>
          <a:prstGeom prst="wedgeRectCallout">
            <a:avLst>
              <a:gd name="adj1" fmla="val -63532"/>
              <a:gd name="adj2" fmla="val 20565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>
                <a:solidFill>
                  <a:schemeClr val="tx1"/>
                </a:solidFill>
              </a:rPr>
              <a:t>Hier kann man das Bild austauschen</a:t>
            </a:r>
          </a:p>
        </p:txBody>
      </p:sp>
    </p:spTree>
    <p:extLst>
      <p:ext uri="{BB962C8B-B14F-4D97-AF65-F5344CB8AC3E}">
        <p14:creationId xmlns:p14="http://schemas.microsoft.com/office/powerpoint/2010/main" val="2738708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9144000" cy="360045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163460" cy="85766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5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F6832-8988-F64E-A3E7-418E75C7C283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15.03.23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0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2381694" y="-152991"/>
            <a:ext cx="7300518" cy="4106542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35877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/>
          </p:nvPr>
        </p:nvSpPr>
        <p:spPr>
          <a:xfrm>
            <a:off x="471722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119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5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5er Titelmasterformat durch Klicken bearbeiten</a:t>
            </a:r>
            <a:endParaRPr lang="de-CH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071338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71337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71338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72563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783901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83900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83901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85126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88714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488713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488714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89939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50" name="Bildplatzhalter 2">
            <a:extLst>
              <a:ext uri="{FF2B5EF4-FFF2-40B4-BE49-F238E27FC236}">
                <a16:creationId xmlns:a16="http://schemas.microsoft.com/office/drawing/2014/main" id="{B05ECEE7-69E8-0D4F-BF26-FE1246B1CEF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01277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1CA5ABF-3210-A141-9DDF-07C1089E030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01276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4DE27B6D-7ED7-8D42-93ED-0E122B07A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01277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3FECEDA3-82DE-3541-B6B0-9A9926AD72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02502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40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4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2" name="Bildplatzhalter 2"/>
          <p:cNvSpPr>
            <a:spLocks noGrp="1"/>
          </p:cNvSpPr>
          <p:nvPr>
            <p:ph type="pic" sz="quarter" idx="41"/>
          </p:nvPr>
        </p:nvSpPr>
        <p:spPr>
          <a:xfrm>
            <a:off x="698522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98522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6"/>
          </p:nvPr>
        </p:nvSpPr>
        <p:spPr>
          <a:xfrm>
            <a:off x="25558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556000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2" name="Textplatzhalt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2556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0" name="Textplatzhalt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3" name="Textplatzhalt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985225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4" name="Textplatzhalt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98522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55587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1" name="Textplatzhalt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4787999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4er 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7365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Vs kurz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56FB-D0BA-E648-ACD1-4244D058A501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BD78BF6-6E1E-3844-8A08-ECFD8F63D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687DA67-E035-D641-B943-0A7EC87E74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6BCD9C6B-F907-0E46-BB32-E74FB810FE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F0F73FC7-6070-AC44-AB20-34F779B271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905010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V ausführl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A135-0BEA-5E4E-BD24-44ADEECDBBEE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38"/>
          </p:nvPr>
        </p:nvSpPr>
        <p:spPr>
          <a:xfrm>
            <a:off x="456195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C3486F5E-3D6E-A64F-85D1-CDBD00E909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FA01258-BA9C-2F44-9CFA-CE027F20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3447986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AB3B-EB9C-824A-BFD4-4375D3DD14E2}" type="datetime1">
              <a:rPr lang="de-CH" smtClean="0"/>
              <a:t>15.03.23</a:t>
            </a:fld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552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deutsc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Zürich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AG</a:t>
            </a:r>
          </a:p>
          <a:p>
            <a:pPr lvl="0"/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digitalisieren Ihr Unternehmen.</a:t>
            </a: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Kesselstraße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Düsseldorf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</a:t>
            </a:r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47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englis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Zurich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lang="de-DE" sz="1600" err="1">
                <a:solidFill>
                  <a:schemeClr val="bg1"/>
                </a:solidFill>
              </a:rPr>
              <a:t>We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digitalize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your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company</a:t>
            </a:r>
            <a:r>
              <a:rPr lang="de-DE" sz="16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Kesselstrasse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Dusseldorf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C436B73-64EA-87DF-2398-A93E109031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625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9372-8650-8B48-94AB-BDE1D3365E0F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1440000"/>
            <a:ext cx="7018021" cy="223168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4" hasCustomPrompt="1"/>
          </p:nvPr>
        </p:nvSpPr>
        <p:spPr>
          <a:xfrm>
            <a:off x="-220689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Thomas Wüst</a:t>
            </a:r>
            <a:br>
              <a:rPr lang="de-DE"/>
            </a:br>
            <a:r>
              <a:rPr lang="de-DE"/>
              <a:t>CEO</a:t>
            </a:r>
            <a:endParaRPr lang="de-CH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88097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28"/>
          </p:nvPr>
        </p:nvSpPr>
        <p:spPr>
          <a:xfrm>
            <a:off x="323229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9" hasCustomPrompt="1"/>
          </p:nvPr>
        </p:nvSpPr>
        <p:spPr>
          <a:xfrm>
            <a:off x="580078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22" name="Bildplatzhalter 17"/>
          <p:cNvSpPr>
            <a:spLocks noGrp="1"/>
          </p:cNvSpPr>
          <p:nvPr>
            <p:ph type="pic" sz="quarter" idx="30"/>
          </p:nvPr>
        </p:nvSpPr>
        <p:spPr>
          <a:xfrm>
            <a:off x="615210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" y="3877821"/>
            <a:ext cx="1256982" cy="502793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7020000" cy="50444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810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Text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5D8524-6DDC-4B43-AB28-290DE3B49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58F8AAE7-CF36-384D-8C57-90B910D417B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60363" y="1439863"/>
          <a:ext cx="4211637" cy="221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637">
                  <a:extLst>
                    <a:ext uri="{9D8B030D-6E8A-4147-A177-3AD203B41FA5}">
                      <a16:colId xmlns:a16="http://schemas.microsoft.com/office/drawing/2014/main" val="3341853512"/>
                    </a:ext>
                  </a:extLst>
                </a:gridCol>
              </a:tblGrid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421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Profil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866618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Angebot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632993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Unsere Referenzen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72072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198604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19541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337650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20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15.03.23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BB54BE-A44F-9E47-B684-C26B41894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5C32-42B4-8E4A-84BF-2F7744E806BE}" type="datetime1">
              <a:rPr lang="de-CH" smtClean="0"/>
              <a:t>15.03.23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5580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24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1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7225" y="1440000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3B3B-7FAE-2A42-B60C-71E118A080A6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52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482" y="1439999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4713482" y="612000"/>
            <a:ext cx="4071181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2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85226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15.03.23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222000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794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</a:t>
            </a:r>
            <a:br>
              <a:rPr lang="de-DE"/>
            </a:br>
            <a:r>
              <a:rPr lang="de-DE"/>
              <a:t>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8426228" cy="2550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wie geht es denn über zwei Zeilen dann weiter, funktioniert der Einzug bearbeiten</a:t>
            </a:r>
          </a:p>
          <a:p>
            <a:pPr lvl="1"/>
            <a:r>
              <a:rPr lang="de-DE"/>
              <a:t>Zweite Ebene</a:t>
            </a:r>
          </a:p>
          <a:p>
            <a:pPr marL="540000" marR="0" lvl="2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dritte Ebene wird nicht gebraucht</a:t>
            </a:r>
          </a:p>
          <a:p>
            <a:pPr marL="1079973" marR="0" lvl="3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vierte Ebene wird nicht gebraucht</a:t>
            </a: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85510" y="4732339"/>
            <a:ext cx="20574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E5924C4-C5F2-0A45-BDAA-D92CBAB428AB}" type="datetime1">
              <a:rPr lang="de-CH" smtClean="0"/>
              <a:t>15.03.23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54210" y="4732339"/>
            <a:ext cx="3600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9307632" y="-56285"/>
            <a:ext cx="158816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err="1">
                <a:solidFill>
                  <a:schemeClr val="accent3"/>
                </a:solidFill>
                <a:latin typeface="+mj-lt"/>
              </a:rPr>
              <a:t>ti&amp;m</a:t>
            </a:r>
            <a:r>
              <a:rPr lang="de-CH" sz="750">
                <a:solidFill>
                  <a:schemeClr val="accent3"/>
                </a:solidFill>
                <a:latin typeface="+mj-lt"/>
              </a:rPr>
              <a:t> 2022 </a:t>
            </a:r>
            <a:r>
              <a:rPr lang="de-CH" sz="750" err="1">
                <a:solidFill>
                  <a:schemeClr val="accent3"/>
                </a:solidFill>
                <a:latin typeface="+mj-lt"/>
              </a:rPr>
              <a:t>july</a:t>
            </a:r>
            <a:endParaRPr lang="de-CH" sz="75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9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2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  <p:sldLayoutId id="2147484048" r:id="rId18"/>
    <p:sldLayoutId id="2147484049" r:id="rId19"/>
    <p:sldLayoutId id="2147484050" r:id="rId20"/>
    <p:sldLayoutId id="2147484051" r:id="rId21"/>
    <p:sldLayoutId id="2147484052" r:id="rId22"/>
    <p:sldLayoutId id="2147484053" r:id="rId23"/>
    <p:sldLayoutId id="2147484054" r:id="rId24"/>
    <p:sldLayoutId id="2147484055" r:id="rId25"/>
    <p:sldLayoutId id="2147484056" r:id="rId26"/>
    <p:sldLayoutId id="2147484057" r:id="rId27"/>
  </p:sldLayoutIdLst>
  <p:hf hdr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mbol" panose="05050102010706020507" pitchFamily="18" charset="2"/>
        <a:buChar char="-"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marR="0" indent="-14400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39600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107423" indent="-17145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9964" indent="179996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26">
          <p15:clr>
            <a:srgbClr val="F26B43"/>
          </p15:clr>
        </p15:guide>
        <p15:guide id="3" pos="5534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894">
          <p15:clr>
            <a:srgbClr val="F26B43"/>
          </p15:clr>
        </p15:guide>
        <p15:guide id="7" orient="horz" pos="259">
          <p15:clr>
            <a:srgbClr val="F26B43"/>
          </p15:clr>
        </p15:guide>
        <p15:guide id="8" orient="horz" pos="713">
          <p15:clr>
            <a:srgbClr val="F26B43"/>
          </p15:clr>
        </p15:guide>
        <p15:guide id="11" orient="horz" pos="3117">
          <p15:clr>
            <a:srgbClr val="F26B43"/>
          </p15:clr>
        </p15:guide>
        <p15:guide id="15" orient="horz" pos="2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5" Type="http://schemas.openxmlformats.org/officeDocument/2006/relationships/hyperlink" Target="https://helm.sh/docs/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Hassel93/helm_course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5" Type="http://schemas.openxmlformats.org/officeDocument/2006/relationships/hyperlink" Target="https://github.com/Hassel93/helm_course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AF20B-5F37-A842-827B-39675ABE2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1408032"/>
            <a:ext cx="8465948" cy="2009168"/>
          </a:xfrm>
        </p:spPr>
        <p:txBody>
          <a:bodyPr/>
          <a:lstStyle/>
          <a:p>
            <a:r>
              <a:rPr lang="de-CH" sz="4800" dirty="0">
                <a:ea typeface="Roboto Medium"/>
                <a:cs typeface="Roboto Medium"/>
              </a:rPr>
              <a:t>Helm</a:t>
            </a:r>
            <a:br>
              <a:rPr lang="de-CH" sz="4800" dirty="0">
                <a:ea typeface="Roboto Medium"/>
                <a:cs typeface="Roboto Medium"/>
              </a:rPr>
            </a:b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The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package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manager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for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Kubernetes</a:t>
            </a:r>
            <a:b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</a:br>
            <a:br>
              <a:rPr lang="de-CH" sz="4800" dirty="0">
                <a:ea typeface="Roboto Medium"/>
                <a:cs typeface="Roboto Medium"/>
              </a:rPr>
            </a:br>
            <a:endParaRPr lang="de-CH" sz="4800" dirty="0">
              <a:ea typeface="Roboto Medium"/>
              <a:cs typeface="Roboto Medium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5ACB02-F7E7-824A-A762-FD942471B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Daniel </a:t>
            </a:r>
            <a:r>
              <a:rPr lang="de-CH" dirty="0" err="1"/>
              <a:t>Hasselwander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4062A7-FEB7-CD46-9C3B-A626536D0D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hero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324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 err="1">
                <a:solidFill>
                  <a:schemeClr val="bg1"/>
                </a:solidFill>
                <a:latin typeface="+mj-lt"/>
              </a:rPr>
              <a:t>Credits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D92B32-5B65-44AA-8F03-F2A8649970C0}"/>
              </a:ext>
            </a:extLst>
          </p:cNvPr>
          <p:cNvSpPr txBox="1"/>
          <p:nvPr/>
        </p:nvSpPr>
        <p:spPr>
          <a:xfrm>
            <a:off x="282129" y="1432757"/>
            <a:ext cx="78187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bg1"/>
                </a:solidFill>
              </a:rPr>
              <a:t>Kubernetes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Fundamentals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Slides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from</a:t>
            </a:r>
            <a:r>
              <a:rPr lang="de-CH" dirty="0">
                <a:solidFill>
                  <a:schemeClr val="bg1"/>
                </a:solidFill>
              </a:rPr>
              <a:t> Marc Menzinger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CH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bg1"/>
                </a:solidFill>
              </a:rPr>
              <a:t>Kubernetes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icons</a:t>
            </a:r>
            <a:r>
              <a:rPr lang="de-CH" dirty="0">
                <a:solidFill>
                  <a:schemeClr val="bg1"/>
                </a:solidFill>
              </a:rPr>
              <a:t> © Community &amp; Linux </a:t>
            </a:r>
            <a:r>
              <a:rPr lang="de-CH" dirty="0" err="1">
                <a:solidFill>
                  <a:schemeClr val="bg1"/>
                </a:solidFill>
              </a:rPr>
              <a:t>Foundation</a:t>
            </a:r>
            <a:r>
              <a:rPr lang="de-CH" dirty="0">
                <a:solidFill>
                  <a:schemeClr val="bg1"/>
                </a:solidFill>
              </a:rPr>
              <a:t>, </a:t>
            </a:r>
            <a:r>
              <a:rPr lang="de-CH" dirty="0" err="1">
                <a:solidFill>
                  <a:schemeClr val="bg1"/>
                </a:solidFill>
              </a:rPr>
              <a:t>distributed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under</a:t>
            </a:r>
            <a:r>
              <a:rPr lang="de-CH" dirty="0">
                <a:solidFill>
                  <a:schemeClr val="bg1"/>
                </a:solidFill>
              </a:rPr>
              <a:t> CC-BY-4.0 https://</a:t>
            </a:r>
            <a:r>
              <a:rPr lang="de-CH" dirty="0" err="1">
                <a:solidFill>
                  <a:schemeClr val="bg1"/>
                </a:solidFill>
              </a:rPr>
              <a:t>github.com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kubernetes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community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tree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master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icons</a:t>
            </a:r>
            <a:endParaRPr lang="de-CH" dirty="0">
              <a:solidFill>
                <a:schemeClr val="bg1"/>
              </a:solidFill>
            </a:endParaRPr>
          </a:p>
          <a:p>
            <a:pPr rtl="0"/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CH" dirty="0">
                <a:solidFill>
                  <a:schemeClr val="bg1"/>
                </a:solidFill>
              </a:rPr>
              <a:t>Helm Docs </a:t>
            </a:r>
            <a:r>
              <a:rPr lang="de-CH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https://helm.sh/docs/</a:t>
            </a:r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bg1"/>
                </a:solidFill>
              </a:rPr>
              <a:t>Kubernetes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docs</a:t>
            </a:r>
            <a:r>
              <a:rPr lang="de-CH" dirty="0">
                <a:solidFill>
                  <a:schemeClr val="bg1"/>
                </a:solidFill>
              </a:rPr>
              <a:t> © </a:t>
            </a:r>
            <a:r>
              <a:rPr lang="de-CH" dirty="0" err="1">
                <a:solidFill>
                  <a:schemeClr val="bg1"/>
                </a:solidFill>
              </a:rPr>
              <a:t>Documentation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Authors</a:t>
            </a:r>
            <a:r>
              <a:rPr lang="de-CH" dirty="0">
                <a:solidFill>
                  <a:schemeClr val="bg1"/>
                </a:solidFill>
              </a:rPr>
              <a:t>, </a:t>
            </a:r>
            <a:r>
              <a:rPr lang="de-CH" dirty="0" err="1">
                <a:solidFill>
                  <a:schemeClr val="bg1"/>
                </a:solidFill>
              </a:rPr>
              <a:t>distributed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under</a:t>
            </a:r>
            <a:r>
              <a:rPr lang="de-CH" dirty="0">
                <a:solidFill>
                  <a:schemeClr val="bg1"/>
                </a:solidFill>
              </a:rPr>
              <a:t> CC-BY-4.0</a:t>
            </a:r>
            <a:br>
              <a:rPr lang="de-CH" dirty="0">
                <a:solidFill>
                  <a:schemeClr val="bg1"/>
                </a:solidFill>
              </a:rPr>
            </a:br>
            <a:r>
              <a:rPr lang="de-CH" dirty="0">
                <a:solidFill>
                  <a:schemeClr val="bg1"/>
                </a:solidFill>
              </a:rPr>
              <a:t>https://</a:t>
            </a:r>
            <a:r>
              <a:rPr lang="de-CH" dirty="0" err="1">
                <a:solidFill>
                  <a:schemeClr val="bg1"/>
                </a:solidFill>
              </a:rPr>
              <a:t>kubernetes.io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docs</a:t>
            </a:r>
            <a:r>
              <a:rPr lang="de-CH" dirty="0">
                <a:solidFill>
                  <a:schemeClr val="bg1"/>
                </a:solidFill>
              </a:rPr>
              <a:t>/</a:t>
            </a:r>
            <a:r>
              <a:rPr lang="de-CH" dirty="0" err="1">
                <a:solidFill>
                  <a:schemeClr val="bg1"/>
                </a:solidFill>
              </a:rPr>
              <a:t>home</a:t>
            </a:r>
            <a:r>
              <a:rPr lang="de-CH" dirty="0">
                <a:solidFill>
                  <a:schemeClr val="bg1"/>
                </a:solidFill>
              </a:rPr>
              <a:t>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89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4B6293-8B96-BEE3-1267-97581519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12" y="713678"/>
            <a:ext cx="5842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5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außen, Schnee, Skifahren, Transport enthält.&#10;&#10;Automatisch generierte Beschreibung">
            <a:extLst>
              <a:ext uri="{FF2B5EF4-FFF2-40B4-BE49-F238E27FC236}">
                <a16:creationId xmlns:a16="http://schemas.microsoft.com/office/drawing/2014/main" id="{E6D960A4-B873-9C51-50E3-7C096E1F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76251"/>
            <a:ext cx="9257122" cy="61714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85508-0FAA-7B46-B5AE-FFCA5420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51" y="408722"/>
            <a:ext cx="7020000" cy="504440"/>
          </a:xfrm>
        </p:spPr>
        <p:txBody>
          <a:bodyPr/>
          <a:lstStyle/>
          <a:p>
            <a:r>
              <a:rPr lang="de-CH" sz="2400" dirty="0"/>
              <a:t>Agenda</a:t>
            </a: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5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79C0619F-AE73-C4BA-20AB-421B2F1C4627}"/>
              </a:ext>
            </a:extLst>
          </p:cNvPr>
          <p:cNvSpPr txBox="1"/>
          <p:nvPr/>
        </p:nvSpPr>
        <p:spPr>
          <a:xfrm>
            <a:off x="378851" y="913162"/>
            <a:ext cx="5986021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Introduction</a:t>
            </a:r>
            <a:endParaRPr lang="de-DE" sz="20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Helm </a:t>
            </a:r>
            <a:r>
              <a:rPr lang="de-DE" sz="2000" dirty="0" err="1">
                <a:solidFill>
                  <a:schemeClr val="bg1"/>
                </a:solidFill>
              </a:rPr>
              <a:t>Introduction</a:t>
            </a:r>
            <a:endParaRPr lang="de-DE" sz="20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Helm Charts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Types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Charts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Static </a:t>
            </a:r>
            <a:r>
              <a:rPr lang="de-DE" sz="2000" dirty="0" err="1">
                <a:solidFill>
                  <a:schemeClr val="bg1"/>
                </a:solidFill>
              </a:rPr>
              <a:t>analysis</a:t>
            </a:r>
            <a:endParaRPr lang="de-DE" sz="20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OCI </a:t>
            </a:r>
            <a:r>
              <a:rPr lang="de-DE" sz="2000" dirty="0" err="1">
                <a:solidFill>
                  <a:schemeClr val="bg1"/>
                </a:solidFill>
              </a:rPr>
              <a:t>vs</a:t>
            </a:r>
            <a:r>
              <a:rPr lang="de-DE" sz="2000" dirty="0">
                <a:solidFill>
                  <a:schemeClr val="bg1"/>
                </a:solidFill>
              </a:rPr>
              <a:t> non OCI Charts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Feedback and </a:t>
            </a:r>
            <a:r>
              <a:rPr lang="de-DE" sz="2000" dirty="0" err="1">
                <a:solidFill>
                  <a:schemeClr val="bg1"/>
                </a:solidFill>
              </a:rPr>
              <a:t>Learnings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40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 descr="Ein Bild, das Tasse, Kaffee, Tisch, Boden enthält.&#10;&#10;Automatisch generierte Beschreibung">
            <a:extLst>
              <a:ext uri="{FF2B5EF4-FFF2-40B4-BE49-F238E27FC236}">
                <a16:creationId xmlns:a16="http://schemas.microsoft.com/office/drawing/2014/main" id="{E8E5E1CB-084F-F9EA-1A94-4FA2B9C037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5799" y="1440001"/>
            <a:ext cx="3015049" cy="2010033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949FA-F417-4E61-B7A6-30DD36C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3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F32B3CC-893E-14C9-869D-0BC1F2333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CH" sz="2400" b="0" i="0" u="none" strike="noStrike" dirty="0" err="1">
                <a:solidFill>
                  <a:srgbClr val="000000"/>
                </a:solidFill>
                <a:effectLst/>
              </a:rPr>
              <a:t>Planned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CH" sz="2400" b="0" i="0" u="none" strike="noStrike" dirty="0" err="1">
                <a:solidFill>
                  <a:srgbClr val="000000"/>
                </a:solidFill>
                <a:effectLst/>
              </a:rPr>
              <a:t>breaks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de-CH" sz="2400" b="0" i="0" u="none" strike="noStrike" dirty="0" err="1">
                <a:solidFill>
                  <a:srgbClr val="000000"/>
                </a:solidFill>
                <a:effectLst/>
              </a:rPr>
              <a:t>meals</a:t>
            </a:r>
            <a:endParaRPr lang="de-CH" sz="24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4" name="Grafik 13" descr="Ein Bild, das Person, Tisch, Essen, Personen enthält.&#10;&#10;Automatisch generierte Beschreibung">
            <a:extLst>
              <a:ext uri="{FF2B5EF4-FFF2-40B4-BE49-F238E27FC236}">
                <a16:creationId xmlns:a16="http://schemas.microsoft.com/office/drawing/2014/main" id="{7B912980-E7FE-CE51-76F1-0115C2B8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1388120"/>
            <a:ext cx="3092872" cy="2061914"/>
          </a:xfrm>
          <a:prstGeom prst="rect">
            <a:avLst/>
          </a:prstGeom>
        </p:spPr>
      </p:pic>
      <p:sp>
        <p:nvSpPr>
          <p:cNvPr id="15" name="Titel 5">
            <a:extLst>
              <a:ext uri="{FF2B5EF4-FFF2-40B4-BE49-F238E27FC236}">
                <a16:creationId xmlns:a16="http://schemas.microsoft.com/office/drawing/2014/main" id="{B4B36B56-B2CD-B835-E8F0-8A46CD447EA3}"/>
              </a:ext>
            </a:extLst>
          </p:cNvPr>
          <p:cNvSpPr txBox="1">
            <a:spLocks/>
          </p:cNvSpPr>
          <p:nvPr/>
        </p:nvSpPr>
        <p:spPr>
          <a:xfrm>
            <a:off x="534210" y="3485770"/>
            <a:ext cx="3683978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2000" dirty="0">
                <a:solidFill>
                  <a:srgbClr val="000000"/>
                </a:solidFill>
              </a:rPr>
              <a:t>Lunch</a:t>
            </a:r>
          </a:p>
          <a:p>
            <a:pPr algn="ctr"/>
            <a:r>
              <a:rPr lang="de-CH" sz="2000" dirty="0" err="1">
                <a:solidFill>
                  <a:srgbClr val="000000"/>
                </a:solidFill>
              </a:rPr>
              <a:t>Usually</a:t>
            </a:r>
            <a:r>
              <a:rPr lang="de-CH" sz="2000" dirty="0">
                <a:solidFill>
                  <a:srgbClr val="000000"/>
                </a:solidFill>
              </a:rPr>
              <a:t> 12:00 (45-60min)</a:t>
            </a: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2589E142-0A57-B43F-88E7-21E266C13417}"/>
              </a:ext>
            </a:extLst>
          </p:cNvPr>
          <p:cNvSpPr txBox="1">
            <a:spLocks/>
          </p:cNvSpPr>
          <p:nvPr/>
        </p:nvSpPr>
        <p:spPr>
          <a:xfrm>
            <a:off x="5021334" y="3485770"/>
            <a:ext cx="3683978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2000" dirty="0">
                <a:solidFill>
                  <a:srgbClr val="000000"/>
                </a:solidFill>
              </a:rPr>
              <a:t>Breaks</a:t>
            </a:r>
          </a:p>
          <a:p>
            <a:pPr algn="ctr"/>
            <a:r>
              <a:rPr lang="de-CH" sz="2000" dirty="0">
                <a:solidFill>
                  <a:srgbClr val="000000"/>
                </a:solidFill>
              </a:rPr>
              <a:t>1h </a:t>
            </a:r>
            <a:r>
              <a:rPr lang="de-CH" sz="2000" dirty="0" err="1">
                <a:solidFill>
                  <a:srgbClr val="000000"/>
                </a:solidFill>
              </a:rPr>
              <a:t>learn</a:t>
            </a:r>
            <a:r>
              <a:rPr lang="de-CH" sz="2000" dirty="0">
                <a:solidFill>
                  <a:srgbClr val="000000"/>
                </a:solidFill>
              </a:rPr>
              <a:t>, 10 min break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2E33AFD1-D50F-3650-5C5D-4D97DE82C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Course </a:t>
            </a:r>
            <a:r>
              <a:rPr lang="de-CH" dirty="0" err="1"/>
              <a:t>Introduction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669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Who I am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9" name="Abgerundetes Rechteck 7">
            <a:extLst>
              <a:ext uri="{FF2B5EF4-FFF2-40B4-BE49-F238E27FC236}">
                <a16:creationId xmlns:a16="http://schemas.microsoft.com/office/drawing/2014/main" id="{50F04E2F-B25E-173B-D44D-D1FA91217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26" y="2848333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kumimoji="0" lang="de-CH" sz="750" b="0" i="0" u="none" strike="noStrike" kern="1200" cap="none" spc="0" normalizeH="0" baseline="0" noProof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10" name="Group 28">
            <a:extLst>
              <a:ext uri="{FF2B5EF4-FFF2-40B4-BE49-F238E27FC236}">
                <a16:creationId xmlns:a16="http://schemas.microsoft.com/office/drawing/2014/main" id="{A0EC3CC9-8D04-6101-6D64-69B8E02BF539}"/>
              </a:ext>
            </a:extLst>
          </p:cNvPr>
          <p:cNvGrpSpPr/>
          <p:nvPr/>
        </p:nvGrpSpPr>
        <p:grpSpPr>
          <a:xfrm>
            <a:off x="358774" y="1135060"/>
            <a:ext cx="8426451" cy="3369272"/>
            <a:chOff x="358774" y="2032272"/>
            <a:chExt cx="8426451" cy="2690399"/>
          </a:xfrm>
        </p:grpSpPr>
        <p:sp>
          <p:nvSpPr>
            <p:cNvPr id="11" name="Abgerundetes Rechteck 8">
              <a:extLst>
                <a:ext uri="{FF2B5EF4-FFF2-40B4-BE49-F238E27FC236}">
                  <a16:creationId xmlns:a16="http://schemas.microsoft.com/office/drawing/2014/main" id="{C5C64D03-5004-F1AB-A030-1B59946DB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774" y="2032272"/>
              <a:ext cx="2767435" cy="26903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0" tIns="251999" rIns="360000" bIns="108000" anchor="t" anchorCtr="0"/>
            <a:lstStyle/>
            <a:p>
              <a:pPr marL="126393" marR="0" lvl="0" indent="-12639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66"/>
                </a:buClr>
                <a:buSzPct val="60000"/>
                <a:buFontTx/>
                <a:buNone/>
                <a:tabLst/>
                <a:defRPr/>
              </a:pPr>
              <a:endParaRPr kumimoji="0" lang="de-CH" sz="750" b="0" i="0" u="none" strike="noStrike" kern="1200" cap="none" spc="0" normalizeH="0" baseline="0" noProof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2" name="Abgerundetes Rechteck 8">
              <a:extLst>
                <a:ext uri="{FF2B5EF4-FFF2-40B4-BE49-F238E27FC236}">
                  <a16:creationId xmlns:a16="http://schemas.microsoft.com/office/drawing/2014/main" id="{0766AFDD-197C-71CD-7787-5F14E9F6A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000" y="2032273"/>
              <a:ext cx="5599225" cy="13194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0" tIns="251999" rIns="360000" bIns="108000" anchor="t" anchorCtr="0"/>
            <a:lstStyle/>
            <a:p>
              <a:pPr marL="126393" marR="0" lvl="0" indent="-12639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66"/>
                </a:buClr>
                <a:buSzPct val="60000"/>
                <a:buFontTx/>
                <a:buNone/>
                <a:tabLst/>
                <a:defRPr/>
              </a:pPr>
              <a:endParaRPr kumimoji="0" lang="de-CH" sz="750" b="0" i="0" u="none" strike="noStrike" kern="1200" cap="none" spc="0" normalizeH="0" baseline="0" noProof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endParaRPr>
            </a:p>
          </p:txBody>
        </p:sp>
        <p:sp>
          <p:nvSpPr>
            <p:cNvPr id="13" name="Abgerundetes Rechteck 7">
              <a:extLst>
                <a:ext uri="{FF2B5EF4-FFF2-40B4-BE49-F238E27FC236}">
                  <a16:creationId xmlns:a16="http://schemas.microsoft.com/office/drawing/2014/main" id="{827DB82E-C78A-7393-BBFB-A93B426F1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001" y="3400339"/>
              <a:ext cx="2772000" cy="13223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square" lIns="360000" tIns="251999" rIns="360000" anchor="t" anchorCtr="0"/>
            <a:lstStyle/>
            <a:p>
              <a:pPr marL="126393" marR="0" lvl="0" indent="-126393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66"/>
                </a:buClr>
                <a:buSzPct val="60000"/>
                <a:buFontTx/>
                <a:buNone/>
                <a:tabLst/>
                <a:defRPr/>
              </a:pPr>
              <a:endParaRPr kumimoji="0" lang="de-CH" sz="750" b="0" i="0" u="none" strike="noStrike" kern="1200" cap="none" spc="0" normalizeH="0" baseline="0" noProof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endParaRPr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04DEACD8-0F5B-4B17-E9B6-D51B786A8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716" y="1373832"/>
            <a:ext cx="3390039" cy="97860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483B0-6465-1190-3F11-34C0942F1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998" y="3025602"/>
            <a:ext cx="1267696" cy="126769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44C49EC-CFA1-3BFD-0D3C-8B51985A0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72" y="2356470"/>
            <a:ext cx="1683872" cy="86198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469B862-299E-2B73-AE83-76CD8CCF18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2548" y="3390582"/>
            <a:ext cx="2374900" cy="57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12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Who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3" name="Abgerundetes Rechteck 7">
            <a:extLst>
              <a:ext uri="{FF2B5EF4-FFF2-40B4-BE49-F238E27FC236}">
                <a16:creationId xmlns:a16="http://schemas.microsoft.com/office/drawing/2014/main" id="{6EB83CC6-3492-5685-2B3A-33AE3838A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226" y="1357079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Who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are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you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?</a:t>
            </a:r>
          </a:p>
        </p:txBody>
      </p:sp>
      <p:sp>
        <p:nvSpPr>
          <p:cNvPr id="4" name="Abgerundetes Rechteck 7">
            <a:extLst>
              <a:ext uri="{FF2B5EF4-FFF2-40B4-BE49-F238E27FC236}">
                <a16:creationId xmlns:a16="http://schemas.microsoft.com/office/drawing/2014/main" id="{1F0444C5-1CC6-BFD7-F945-D3A9A1DD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57079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Do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you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use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kubernetes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regular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? 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5" name="Abgerundetes Rechteck 7">
            <a:extLst>
              <a:ext uri="{FF2B5EF4-FFF2-40B4-BE49-F238E27FC236}">
                <a16:creationId xmlns:a16="http://schemas.microsoft.com/office/drawing/2014/main" id="{C1CEB3B2-A84F-BB9E-294D-7FCCEB394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64337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indent="-126393" algn="ctr" defTabSz="914400">
              <a:buClr>
                <a:srgbClr val="000066"/>
              </a:buClr>
              <a:buSzPct val="60000"/>
              <a:defRPr/>
            </a:pP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Whats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your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expectation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for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</a:t>
            </a:r>
            <a:r>
              <a:rPr lang="de-CH" sz="2400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today</a:t>
            </a:r>
            <a:r>
              <a:rPr lang="de-CH" sz="2400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?</a:t>
            </a: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Abgerundetes Rechteck 7">
            <a:extLst>
              <a:ext uri="{FF2B5EF4-FFF2-40B4-BE49-F238E27FC236}">
                <a16:creationId xmlns:a16="http://schemas.microsoft.com/office/drawing/2014/main" id="{0DB4D50F-472C-F0FE-65E5-68AC788C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226" y="3164337"/>
            <a:ext cx="2772000" cy="16559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indent="-126393" algn="ctr" defTabSz="914400">
              <a:buClr>
                <a:srgbClr val="000066"/>
              </a:buClr>
              <a:buSzPct val="60000"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Do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you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have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experience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with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helm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?</a:t>
            </a:r>
          </a:p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kumimoji="0" lang="de-CH" sz="2400" b="0" i="0" u="none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6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949FA-F417-4E61-B7A6-30DD36C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6</a:t>
            </a:fld>
            <a:endParaRPr lang="de-CH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F32B3CC-893E-14C9-869D-0BC1F2333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CH" sz="2400" dirty="0">
                <a:solidFill>
                  <a:srgbClr val="000000"/>
                </a:solidFill>
              </a:rPr>
              <a:t>Course </a:t>
            </a:r>
            <a:r>
              <a:rPr lang="de-CH" sz="2400" dirty="0" err="1">
                <a:solidFill>
                  <a:srgbClr val="000000"/>
                </a:solidFill>
              </a:rPr>
              <a:t>Documents</a:t>
            </a:r>
            <a:endParaRPr lang="de-CH" sz="2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2589E142-0A57-B43F-88E7-21E266C13417}"/>
              </a:ext>
            </a:extLst>
          </p:cNvPr>
          <p:cNvSpPr txBox="1">
            <a:spLocks/>
          </p:cNvSpPr>
          <p:nvPr/>
        </p:nvSpPr>
        <p:spPr>
          <a:xfrm>
            <a:off x="1819374" y="3459790"/>
            <a:ext cx="5560624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2000" dirty="0" err="1"/>
              <a:t>Everything</a:t>
            </a:r>
            <a:r>
              <a:rPr lang="de-CH" sz="2000" dirty="0"/>
              <a:t> will </a:t>
            </a:r>
            <a:r>
              <a:rPr lang="de-CH" sz="2000" dirty="0" err="1"/>
              <a:t>be</a:t>
            </a:r>
            <a:r>
              <a:rPr lang="de-CH" sz="2000" dirty="0"/>
              <a:t> </a:t>
            </a:r>
            <a:r>
              <a:rPr lang="de-CH" sz="2000" dirty="0" err="1"/>
              <a:t>uploaded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github</a:t>
            </a:r>
            <a:endParaRPr lang="de-CH" sz="2000" dirty="0"/>
          </a:p>
          <a:p>
            <a:pPr algn="ctr"/>
            <a:r>
              <a:rPr lang="de-CH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https://github.com/Hassel93/helm_course</a:t>
            </a:r>
            <a:endParaRPr lang="de-CH" sz="2000" dirty="0"/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2E33AFD1-D50F-3650-5C5D-4D97DE82C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Course </a:t>
            </a:r>
            <a:r>
              <a:rPr lang="de-CH" dirty="0" err="1"/>
              <a:t>Introduction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10E0A14-3959-9A4C-CC09-DABC2384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923" y="1036949"/>
            <a:ext cx="2234153" cy="22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1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 err="1">
                <a:solidFill>
                  <a:schemeClr val="bg1"/>
                </a:solidFill>
                <a:latin typeface="+mj-lt"/>
              </a:rPr>
              <a:t>Required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Knowledge and Tools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Prequisites</a:t>
            </a:r>
            <a:endParaRPr lang="de-CH" dirty="0"/>
          </a:p>
        </p:txBody>
      </p:sp>
      <p:sp>
        <p:nvSpPr>
          <p:cNvPr id="3" name="Abgerundetes Rechteck 7">
            <a:extLst>
              <a:ext uri="{FF2B5EF4-FFF2-40B4-BE49-F238E27FC236}">
                <a16:creationId xmlns:a16="http://schemas.microsoft.com/office/drawing/2014/main" id="{6EB83CC6-3492-5685-2B3A-33AE3838A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400" y="1357078"/>
            <a:ext cx="3952800" cy="32797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r>
              <a:rPr lang="de-CH" sz="2400" b="1" u="sng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Knowledge</a:t>
            </a:r>
          </a:p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endParaRPr lang="de-CH" sz="2400" b="1" u="sng" dirty="0">
              <a:solidFill>
                <a:srgbClr val="004D9F">
                  <a:lumMod val="50000"/>
                </a:srgbClr>
              </a:solidFill>
              <a:latin typeface="Roboto Light" panose="02000000000000000000" pitchFamily="2" charset="0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Kubernetes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Fundamentals</a:t>
            </a:r>
            <a:endParaRPr kumimoji="0" lang="de-CH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de-CH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Linux Basics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How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to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work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with</a:t>
            </a:r>
            <a:r>
              <a:rPr kumimoji="0" lang="de-CH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</a:t>
            </a:r>
            <a:r>
              <a:rPr kumimoji="0" lang="de-CH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Git</a:t>
            </a:r>
            <a:r>
              <a:rPr lang="de-CH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?</a:t>
            </a:r>
            <a:endParaRPr kumimoji="0" lang="de-CH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endParaRPr kumimoji="0" lang="de-CH" sz="2000" b="1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9" name="Abgerundetes Rechteck 7">
            <a:extLst>
              <a:ext uri="{FF2B5EF4-FFF2-40B4-BE49-F238E27FC236}">
                <a16:creationId xmlns:a16="http://schemas.microsoft.com/office/drawing/2014/main" id="{69969B86-9B93-1EB3-471B-E9CB31130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428" y="1357078"/>
            <a:ext cx="3952800" cy="32797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0" tIns="251999" rIns="360000" anchor="t" anchorCtr="0"/>
          <a:lstStyle/>
          <a:p>
            <a:pPr marL="126393" marR="0" lvl="0" indent="-126393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Tx/>
              <a:buNone/>
              <a:tabLst/>
              <a:defRPr/>
            </a:pPr>
            <a:r>
              <a:rPr lang="de-CH" sz="2400" b="1" u="sng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Tools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tabLst/>
              <a:defRPr/>
            </a:pPr>
            <a:endParaRPr kumimoji="0" lang="de-CH" sz="2000" b="1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de-CH" sz="2000" b="1" dirty="0" err="1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Some</a:t>
            </a:r>
            <a:r>
              <a:rPr lang="de-CH" sz="2000" b="1" dirty="0">
                <a:solidFill>
                  <a:srgbClr val="004D9F">
                    <a:lumMod val="50000"/>
                  </a:srgbClr>
                </a:solidFill>
                <a:latin typeface="Roboto Light" panose="02000000000000000000" pitchFamily="2" charset="0"/>
              </a:rPr>
              <a:t> Shell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000" b="1" i="0" strike="noStrike" kern="1200" cap="none" spc="0" normalizeH="0" baseline="0" noProof="0" dirty="0" err="1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Yaml</a:t>
            </a:r>
            <a:r>
              <a:rPr kumimoji="0" lang="de-CH" sz="2000" b="1" i="0" strike="noStrike" kern="1200" cap="none" spc="0" normalizeH="0" baseline="0" noProof="0" dirty="0">
                <a:ln>
                  <a:noFill/>
                </a:ln>
                <a:solidFill>
                  <a:srgbClr val="004D9F">
                    <a:lumMod val="50000"/>
                  </a:srgbClr>
                </a:solidFill>
                <a:effectLst/>
                <a:uLnTx/>
                <a:uFillTx/>
                <a:latin typeface="Roboto Light" panose="02000000000000000000" pitchFamily="2" charset="0"/>
                <a:ea typeface="+mn-ea"/>
                <a:cs typeface="+mn-cs"/>
              </a:rPr>
              <a:t> Editor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endParaRPr kumimoji="0" lang="de-CH" sz="2000" b="1" i="0" strike="noStrike" kern="1200" cap="none" spc="0" normalizeH="0" baseline="0" noProof="0" dirty="0">
              <a:ln>
                <a:noFill/>
              </a:ln>
              <a:solidFill>
                <a:srgbClr val="004D9F">
                  <a:lumMod val="50000"/>
                </a:srgbClr>
              </a:solidFill>
              <a:effectLst/>
              <a:uLnTx/>
              <a:uFillTx/>
              <a:latin typeface="Roboto Light" panose="02000000000000000000" pitchFamily="2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065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 err="1">
                <a:solidFill>
                  <a:schemeClr val="bg1"/>
                </a:solidFill>
                <a:latin typeface="+mj-lt"/>
              </a:rPr>
              <a:t>Obtain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required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resource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access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 err="1"/>
              <a:t>Prequisites</a:t>
            </a:r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D92B32-5B65-44AA-8F03-F2A8649970C0}"/>
              </a:ext>
            </a:extLst>
          </p:cNvPr>
          <p:cNvSpPr txBox="1"/>
          <p:nvPr/>
        </p:nvSpPr>
        <p:spPr>
          <a:xfrm>
            <a:off x="282129" y="1432757"/>
            <a:ext cx="84282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+mj-lt"/>
              <a:buAutoNum type="arabicPeriod"/>
            </a:pPr>
            <a:r>
              <a:rPr lang="de-CH" dirty="0" err="1">
                <a:solidFill>
                  <a:schemeClr val="bg1"/>
                </a:solidFill>
              </a:rPr>
              <a:t>You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got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your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kube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config</a:t>
            </a:r>
            <a:r>
              <a:rPr lang="de-CH" dirty="0">
                <a:solidFill>
                  <a:schemeClr val="bg1"/>
                </a:solidFill>
              </a:rPr>
              <a:t> ? </a:t>
            </a:r>
          </a:p>
          <a:p>
            <a:pPr marL="342900" indent="-342900" rtl="0">
              <a:buFont typeface="+mj-lt"/>
              <a:buAutoNum type="arabicPeriod"/>
            </a:pPr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+mj-lt"/>
              <a:buAutoNum type="arabicPeriod"/>
            </a:pPr>
            <a:r>
              <a:rPr lang="de-CH" dirty="0" err="1">
                <a:solidFill>
                  <a:schemeClr val="bg1"/>
                </a:solidFill>
              </a:rPr>
              <a:t>Everyone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can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access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to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their</a:t>
            </a:r>
            <a:r>
              <a:rPr lang="de-CH" dirty="0">
                <a:solidFill>
                  <a:schemeClr val="bg1"/>
                </a:solidFill>
              </a:rPr>
              <a:t> k8s-cluster ?</a:t>
            </a:r>
          </a:p>
          <a:p>
            <a:pPr marL="800089" lvl="1" indent="-342900">
              <a:buFont typeface="+mj-lt"/>
              <a:buAutoNum type="alphaLcPeriod"/>
            </a:pP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export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 KUBECONFIG=/</a:t>
            </a: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path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/</a:t>
            </a: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to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/</a:t>
            </a: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your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/</a:t>
            </a: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kubeconfig</a:t>
            </a:r>
            <a:endParaRPr lang="de-CH" dirty="0">
              <a:solidFill>
                <a:srgbClr val="FFFFFF"/>
              </a:solidFill>
              <a:effectLst/>
              <a:latin typeface="Courier" panose="02070309020205020404" pitchFamily="49" charset="0"/>
            </a:endParaRPr>
          </a:p>
          <a:p>
            <a:pPr rtl="0"/>
            <a:endParaRPr lang="de-CH" dirty="0">
              <a:solidFill>
                <a:schemeClr val="bg1"/>
              </a:solidFill>
            </a:endParaRPr>
          </a:p>
          <a:p>
            <a:pPr marL="342900" indent="-342900" rtl="0">
              <a:buFont typeface="+mj-lt"/>
              <a:buAutoNum type="arabicPeriod"/>
            </a:pPr>
            <a:r>
              <a:rPr lang="de-CH" dirty="0">
                <a:solidFill>
                  <a:schemeClr val="bg1"/>
                </a:solidFill>
              </a:rPr>
              <a:t>Clone </a:t>
            </a:r>
            <a:r>
              <a:rPr lang="de-CH" dirty="0" err="1">
                <a:solidFill>
                  <a:schemeClr val="bg1"/>
                </a:solidFill>
              </a:rPr>
              <a:t>the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github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repo</a:t>
            </a:r>
            <a:r>
              <a:rPr lang="de-CH" dirty="0">
                <a:solidFill>
                  <a:schemeClr val="bg1"/>
                </a:solidFill>
              </a:rPr>
              <a:t> ?</a:t>
            </a:r>
          </a:p>
          <a:p>
            <a:pPr marL="800089" lvl="1" indent="-342900">
              <a:buFont typeface="+mj-lt"/>
              <a:buAutoNum type="alphaLcParenR"/>
            </a:pPr>
            <a:r>
              <a:rPr lang="de-CH" dirty="0" err="1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git</a:t>
            </a:r>
            <a:r>
              <a:rPr lang="de-CH" dirty="0">
                <a:solidFill>
                  <a:srgbClr val="FFFFFF"/>
                </a:solidFill>
                <a:effectLst/>
                <a:latin typeface="Courier" panose="02070309020205020404" pitchFamily="49" charset="0"/>
              </a:rPr>
              <a:t> </a:t>
            </a:r>
            <a:r>
              <a:rPr lang="de-CH" dirty="0" err="1">
                <a:solidFill>
                  <a:schemeClr val="bg1"/>
                </a:solidFill>
                <a:effectLst/>
                <a:latin typeface="Courier" panose="02070309020205020404" pitchFamily="49" charset="0"/>
              </a:rPr>
              <a:t>clone</a:t>
            </a:r>
            <a:r>
              <a:rPr lang="de-CH" dirty="0">
                <a:solidFill>
                  <a:schemeClr val="bg1"/>
                </a:solidFill>
                <a:effectLst/>
                <a:latin typeface="Courier" panose="02070309020205020404" pitchFamily="49" charset="0"/>
              </a:rPr>
              <a:t> </a:t>
            </a:r>
            <a:r>
              <a:rPr lang="de-CH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https://github.com/Hassel93/helm_course</a:t>
            </a:r>
            <a:endParaRPr lang="de-CH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907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Monitor, Bilderrahmen enthält.&#10;&#10;Automatisch generierte Beschreibung">
            <a:extLst>
              <a:ext uri="{FF2B5EF4-FFF2-40B4-BE49-F238E27FC236}">
                <a16:creationId xmlns:a16="http://schemas.microsoft.com/office/drawing/2014/main" id="{33622535-0DC7-9727-AE10-E701FC16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1" t="2587" r="24924" b="3667"/>
          <a:stretch/>
        </p:blipFill>
        <p:spPr>
          <a:xfrm>
            <a:off x="1601980" y="-75413"/>
            <a:ext cx="5694366" cy="52189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B0B67E-C6B9-6ED7-BB16-AA8A6963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678" y="637266"/>
            <a:ext cx="8426450" cy="504440"/>
          </a:xfrm>
        </p:spPr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8DCC0B-9119-E99D-B808-2BBF4BA7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9</a:t>
            </a:fld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2D49EE6-6B52-E221-AFD2-DC3DF6F33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75678" y="1131750"/>
            <a:ext cx="6826086" cy="3600589"/>
          </a:xfrm>
        </p:spPr>
        <p:txBody>
          <a:bodyPr/>
          <a:lstStyle/>
          <a:p>
            <a:pPr>
              <a:buFont typeface="Systemschrift Normal"/>
              <a:buChar char="✅"/>
            </a:pPr>
            <a:r>
              <a:rPr lang="de-DE" sz="1600" dirty="0"/>
              <a:t> 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Helm</a:t>
            </a:r>
          </a:p>
          <a:p>
            <a:pPr lvl="1"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Competitor</a:t>
            </a:r>
            <a:r>
              <a:rPr lang="de-DE" sz="1600" dirty="0"/>
              <a:t> </a:t>
            </a:r>
            <a:r>
              <a:rPr lang="de-DE" sz="1600" dirty="0" err="1"/>
              <a:t>products</a:t>
            </a:r>
            <a:endParaRPr lang="de-DE" sz="1600" dirty="0"/>
          </a:p>
          <a:p>
            <a:pPr lvl="1"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Why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should</a:t>
            </a:r>
            <a:r>
              <a:rPr lang="de-DE" sz="1600" dirty="0"/>
              <a:t>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helm</a:t>
            </a:r>
            <a:endParaRPr lang="de-DE" sz="1600" dirty="0"/>
          </a:p>
          <a:p>
            <a:pPr lvl="1"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parts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has</a:t>
            </a:r>
            <a:endParaRPr lang="de-DE" sz="1600" dirty="0"/>
          </a:p>
          <a:p>
            <a:pPr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helm</a:t>
            </a:r>
            <a:r>
              <a:rPr lang="de-DE" sz="1600" dirty="0"/>
              <a:t> cli</a:t>
            </a:r>
          </a:p>
          <a:p>
            <a:pPr>
              <a:buFont typeface="Systemschrift Normal"/>
              <a:buChar char="✅"/>
            </a:pPr>
            <a:r>
              <a:rPr lang="de-DE" sz="1600" dirty="0"/>
              <a:t>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write</a:t>
            </a:r>
            <a:r>
              <a:rPr lang="de-DE" sz="1600" dirty="0"/>
              <a:t> and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own </a:t>
            </a:r>
            <a:r>
              <a:rPr lang="de-DE" sz="1600" dirty="0" err="1"/>
              <a:t>charts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471168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heme/theme1.xml><?xml version="1.0" encoding="utf-8"?>
<a:theme xmlns:a="http://schemas.openxmlformats.org/drawingml/2006/main" name="ti8m Master 2022/07">
  <a:themeElements>
    <a:clrScheme name="ti8m Farben 2018 April">
      <a:dk1>
        <a:srgbClr val="000000"/>
      </a:dk1>
      <a:lt1>
        <a:srgbClr val="FFFFFF"/>
      </a:lt1>
      <a:dk2>
        <a:srgbClr val="0EC8C7"/>
      </a:dk2>
      <a:lt2>
        <a:srgbClr val="004D9F"/>
      </a:lt2>
      <a:accent1>
        <a:srgbClr val="14ADAA"/>
      </a:accent1>
      <a:accent2>
        <a:srgbClr val="575757"/>
      </a:accent2>
      <a:accent3>
        <a:srgbClr val="878787"/>
      </a:accent3>
      <a:accent4>
        <a:srgbClr val="D8D8D8"/>
      </a:accent4>
      <a:accent5>
        <a:srgbClr val="F2F2F2"/>
      </a:accent5>
      <a:accent6>
        <a:srgbClr val="F89406"/>
      </a:accent6>
      <a:hlink>
        <a:srgbClr val="004D9F"/>
      </a:hlink>
      <a:folHlink>
        <a:srgbClr val="14ADAA"/>
      </a:folHlink>
    </a:clrScheme>
    <a:fontScheme name="ti8m Schrift Roboto light und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44000" indent="-144000">
          <a:spcAft>
            <a:spcPts val="600"/>
          </a:spcAft>
          <a:buFont typeface="Symbol" panose="05050102010706020507" pitchFamily="18" charset="2"/>
          <a:buChar char="-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i8m_company_presentation_2021-DE" id="{2D9675F2-7271-6549-B12A-20DEAE3E92EA}" vid="{8E3A76A1-C32D-1349-9BEC-3C5F585DB2D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CDC70EE213542A780121310F90B4D" ma:contentTypeVersion="19" ma:contentTypeDescription="Create a new document." ma:contentTypeScope="" ma:versionID="96a4cddeaed2fbc04d3dbf2536d6d027">
  <xsd:schema xmlns:xsd="http://www.w3.org/2001/XMLSchema" xmlns:xs="http://www.w3.org/2001/XMLSchema" xmlns:p="http://schemas.microsoft.com/office/2006/metadata/properties" xmlns:ns2="ddb30763-e857-4b34-a181-999444e36217" xmlns:ns3="a1e95efe-86df-4da3-b0c8-298cdda2dfd0" targetNamespace="http://schemas.microsoft.com/office/2006/metadata/properties" ma:root="true" ma:fieldsID="1bd6a94246a471a0fd6d21d9cd3faee5" ns2:_="" ns3:_="">
    <xsd:import namespace="ddb30763-e857-4b34-a181-999444e36217"/>
    <xsd:import namespace="a1e95efe-86df-4da3-b0c8-298cdda2df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_dlc_DocId" minOccurs="0"/>
                <xsd:element ref="ns3:_dlc_DocIdUrl" minOccurs="0"/>
                <xsd:element ref="ns3:_dlc_DocIdPersistId" minOccurs="0"/>
                <xsd:element ref="ns2:MediaServiceDateTaken" minOccurs="0"/>
                <xsd:element ref="ns2:Categories" minOccurs="0"/>
                <xsd:element ref="ns2: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30763-e857-4b34-a181-999444e36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Categories" ma:index="20" nillable="true" ma:displayName="Categories" ma:internalName="Categorie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Nachweise"/>
                        <xsd:enumeration value="ISG Studie"/>
                        <xsd:enumeration value="Bid Proces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Tags" ma:index="21" nillable="true" ma:displayName="Tags" ma:internalName="Tag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confirmation"/>
                        <xsd:enumeration value="nachwei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f59d842e-6ad1-40aa-b61b-9efdf0b71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95efe-86df-4da3-b0c8-298cdda2dfd0" elementFormDefault="qualified">
    <xsd:import namespace="http://schemas.microsoft.com/office/2006/documentManagement/types"/>
    <xsd:import namespace="http://schemas.microsoft.com/office/infopath/2007/PartnerControls"/>
    <xsd:element name="_dlc_DocId" ma:index="1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23efb78e-7f53-47ec-9691-9a78d716839d}" ma:internalName="TaxCatchAll" ma:showField="CatchAllData" ma:web="a1e95efe-86df-4da3-b0c8-298cdda2df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1e95efe-86df-4da3-b0c8-298cdda2dfd0">SFQ4MUDRKEP5-84763580-1265</_dlc_DocId>
    <_dlc_DocIdUrl xmlns="a1e95efe-86df-4da3-b0c8-298cdda2dfd0">
      <Url>https://ti8mad.sharepoint.com/sites/BidOffice/_layouts/15/DocIdRedir.aspx?ID=SFQ4MUDRKEP5-84763580-1265</Url>
      <Description>SFQ4MUDRKEP5-84763580-1265</Description>
    </_dlc_DocIdUrl>
    <Categories xmlns="ddb30763-e857-4b34-a181-999444e36217">
      <Value>PowerPoint</Value>
    </Categories>
    <Tags xmlns="ddb30763-e857-4b34-a181-999444e36217">
      <Value>powerpoint</Value>
      <Value>master</Value>
      <Value>folienmaster</Value>
    </Tags>
    <_dlc_DocIdPersistId xmlns="a1e95efe-86df-4da3-b0c8-298cdda2dfd0">false</_dlc_DocIdPersistId>
    <TaxCatchAll xmlns="a1e95efe-86df-4da3-b0c8-298cdda2dfd0" xsi:nil="true"/>
    <lcf76f155ced4ddcb4097134ff3c332f xmlns="ddb30763-e857-4b34-a181-999444e36217">
      <Terms xmlns="http://schemas.microsoft.com/office/infopath/2007/PartnerControls"/>
    </lcf76f155ced4ddcb4097134ff3c332f>
    <SharedWithUsers xmlns="a1e95efe-86df-4da3-b0c8-298cdda2dfd0">
      <UserInfo>
        <DisplayName>Bornand Dominik</DisplayName>
        <AccountId>591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A2A04D5-A070-4B0F-B056-1584D73213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30763-e857-4b34-a181-999444e36217"/>
    <ds:schemaRef ds:uri="a1e95efe-86df-4da3-b0c8-298cdda2df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09DFEA-98E1-49F0-A887-A781A3FDE3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97A0A0-4B8D-4C93-A874-3FB0BBB67E77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0EE8353-6B2C-49A7-B208-EC152BAD6F4A}">
  <ds:schemaRefs>
    <ds:schemaRef ds:uri="http://schemas.openxmlformats.org/package/2006/metadata/core-properties"/>
    <ds:schemaRef ds:uri="http://schemas.microsoft.com/office/2006/documentManagement/types"/>
    <ds:schemaRef ds:uri="a1e95efe-86df-4da3-b0c8-298cdda2dfd0"/>
    <ds:schemaRef ds:uri="http://purl.org/dc/terms/"/>
    <ds:schemaRef ds:uri="http://schemas.microsoft.com/office/2006/metadata/properties"/>
    <ds:schemaRef ds:uri="ddb30763-e857-4b34-a181-999444e36217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355</Words>
  <Application>Microsoft Macintosh PowerPoint</Application>
  <PresentationFormat>Bildschirmpräsentation (16:9)</PresentationFormat>
  <Paragraphs>95</Paragraphs>
  <Slides>11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Arial</vt:lpstr>
      <vt:lpstr>Calibri</vt:lpstr>
      <vt:lpstr>Courier</vt:lpstr>
      <vt:lpstr>Roboto</vt:lpstr>
      <vt:lpstr>Roboto Light</vt:lpstr>
      <vt:lpstr>Roboto Medium</vt:lpstr>
      <vt:lpstr>Symbol</vt:lpstr>
      <vt:lpstr>Systemschrift Normal</vt:lpstr>
      <vt:lpstr>ti8m Master 2022/07</vt:lpstr>
      <vt:lpstr>Helm The package manager for Kubernetes  </vt:lpstr>
      <vt:lpstr>Agenda</vt:lpstr>
      <vt:lpstr>Planned breaks and meals</vt:lpstr>
      <vt:lpstr>PowerPoint-Präsentation</vt:lpstr>
      <vt:lpstr>PowerPoint-Präsentation</vt:lpstr>
      <vt:lpstr>Course Documents</vt:lpstr>
      <vt:lpstr>PowerPoint-Präsentation</vt:lpstr>
      <vt:lpstr>PowerPoint-Präsentation</vt:lpstr>
      <vt:lpstr>Learning Objectives of today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Anwendung  der ti&amp;m Powerpoint Templates</dc:title>
  <dc:creator>Microsoft Office-Anwender</dc:creator>
  <cp:lastModifiedBy>Hasselwander Daniel</cp:lastModifiedBy>
  <cp:revision>14</cp:revision>
  <cp:lastPrinted>2023-03-09T18:21:42Z</cp:lastPrinted>
  <dcterms:created xsi:type="dcterms:W3CDTF">2018-01-30T07:25:07Z</dcterms:created>
  <dcterms:modified xsi:type="dcterms:W3CDTF">2023-03-15T00:17:52Z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eed51138-74f1-468d-ac43-54fb8e5b61bd</vt:lpwstr>
  </property>
  <property fmtid="{D5CDD505-2E9C-101B-9397-08002B2CF9AE}" pid="3" name="Jive_VersionGuid">
    <vt:lpwstr>5debd2f85b33450bbb8abc31355fec44</vt:lpwstr>
  </property>
  <property fmtid="{D5CDD505-2E9C-101B-9397-08002B2CF9AE}" pid="4" name="Offisync_UpdateToken">
    <vt:lpwstr>9</vt:lpwstr>
  </property>
  <property fmtid="{D5CDD505-2E9C-101B-9397-08002B2CF9AE}" pid="5" name="Jive_LatestUserAccountName">
    <vt:lpwstr>enc</vt:lpwstr>
  </property>
  <property fmtid="{D5CDD505-2E9C-101B-9397-08002B2CF9AE}" pid="6" name="Offisync_UniqueId">
    <vt:lpwstr>50281</vt:lpwstr>
  </property>
  <property fmtid="{D5CDD505-2E9C-101B-9397-08002B2CF9AE}" pid="7" name="Offisync_ProviderInitializationData">
    <vt:lpwstr>https://collab.ti8m.ch</vt:lpwstr>
  </property>
  <property fmtid="{D5CDD505-2E9C-101B-9397-08002B2CF9AE}" pid="8" name="Jive_PrevVersionNumber">
    <vt:lpwstr/>
  </property>
  <property fmtid="{D5CDD505-2E9C-101B-9397-08002B2CF9AE}" pid="9" name="Jive_VersionGuid_v2.5">
    <vt:lpwstr/>
  </property>
  <property fmtid="{D5CDD505-2E9C-101B-9397-08002B2CF9AE}" pid="10" name="Jive_LatestFileFullName">
    <vt:lpwstr/>
  </property>
  <property fmtid="{D5CDD505-2E9C-101B-9397-08002B2CF9AE}" pid="11" name="Jive_ModifiedButNotPublished">
    <vt:lpwstr>True</vt:lpwstr>
  </property>
  <property fmtid="{D5CDD505-2E9C-101B-9397-08002B2CF9AE}" pid="12" name="ContentTypeId">
    <vt:lpwstr>0x010100BBACDC70EE213542A780121310F90B4D</vt:lpwstr>
  </property>
  <property fmtid="{D5CDD505-2E9C-101B-9397-08002B2CF9AE}" pid="13" name="_dlc_DocIdItemGuid">
    <vt:lpwstr>49e83fca-e962-410e-822f-aa09d2e4a7bf</vt:lpwstr>
  </property>
  <property fmtid="{D5CDD505-2E9C-101B-9397-08002B2CF9AE}" pid="14" name="Order">
    <vt:r8>1600600</vt:r8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ComplianceAssetId">
    <vt:lpwstr/>
  </property>
  <property fmtid="{D5CDD505-2E9C-101B-9397-08002B2CF9AE}" pid="18" name="TemplateUrl">
    <vt:lpwstr/>
  </property>
  <property fmtid="{D5CDD505-2E9C-101B-9397-08002B2CF9AE}" pid="19" name="_ExtendedDescription">
    <vt:lpwstr/>
  </property>
  <property fmtid="{D5CDD505-2E9C-101B-9397-08002B2CF9AE}" pid="20" name="MediaServiceImageTags">
    <vt:lpwstr/>
  </property>
</Properties>
</file>